
<file path=[Content_Types].xml><?xml version="1.0" encoding="utf-8"?>
<Types xmlns="http://schemas.openxmlformats.org/package/2006/content-types">
  <Default Extension="bin" ContentType="application/vnd.openxmlformats-officedocument.oleObject"/>
  <Default Extension="fntdata" ContentType="application/x-fontdata"/>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5" r:id="rId2"/>
    <p:sldMasterId id="2147483656" r:id="rId3"/>
  </p:sldMasterIdLst>
  <p:notesMasterIdLst>
    <p:notesMasterId r:id="rId30"/>
  </p:notesMasterIdLst>
  <p:sldIdLst>
    <p:sldId id="262" r:id="rId4"/>
    <p:sldId id="263" r:id="rId5"/>
    <p:sldId id="256" r:id="rId6"/>
    <p:sldId id="257" r:id="rId7"/>
    <p:sldId id="258" r:id="rId8"/>
    <p:sldId id="259" r:id="rId9"/>
    <p:sldId id="260" r:id="rId10"/>
    <p:sldId id="261" r:id="rId11"/>
    <p:sldId id="264" r:id="rId12"/>
    <p:sldId id="265" r:id="rId13"/>
    <p:sldId id="266" r:id="rId14"/>
    <p:sldId id="267" r:id="rId15"/>
    <p:sldId id="268" r:id="rId16"/>
    <p:sldId id="269" r:id="rId17"/>
    <p:sldId id="271" r:id="rId18"/>
    <p:sldId id="272" r:id="rId19"/>
    <p:sldId id="273" r:id="rId20"/>
    <p:sldId id="274" r:id="rId21"/>
    <p:sldId id="275" r:id="rId22"/>
    <p:sldId id="276" r:id="rId23"/>
    <p:sldId id="277" r:id="rId24"/>
    <p:sldId id="278" r:id="rId25"/>
    <p:sldId id="279" r:id="rId26"/>
    <p:sldId id="280" r:id="rId27"/>
    <p:sldId id="283" r:id="rId28"/>
    <p:sldId id="284" r:id="rId29"/>
  </p:sldIdLst>
  <p:sldSz cx="12192000" cy="6858000"/>
  <p:notesSz cx="6858000" cy="9144000"/>
  <p:embeddedFontLst>
    <p:embeddedFont>
      <p:font typeface="Calibri" panose="020F0502020204030204" pitchFamily="34" charset="0"/>
      <p:regular r:id="rId31"/>
      <p:bold r:id="rId32"/>
      <p:italic r:id="rId33"/>
      <p:boldItalic r:id="rId34"/>
    </p:embeddedFont>
    <p:embeddedFont>
      <p:font typeface="Open Sans" panose="020B060402020202020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1" roundtripDataSignature="AMtx7mjTiG/6XVvUip/b9QeJbBUIFFah+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594"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font" Target="fonts/font4.fntdata"/><Relationship Id="rId42"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2.fntdata"/><Relationship Id="rId37" Type="http://schemas.openxmlformats.org/officeDocument/2006/relationships/font" Target="fonts/font7.fntdata"/><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6.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1.fntdata"/><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3.fntdata"/><Relationship Id="rId38" Type="http://schemas.openxmlformats.org/officeDocument/2006/relationships/font" Target="fonts/font8.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 name="Google Shape;239;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 name="Google Shape;258;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 name="Google Shape;306;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solidFill>
          <a:schemeClr val="accent1"/>
        </a:solidFill>
        <a:effectLst/>
      </p:bgPr>
    </p:bg>
    <p:spTree>
      <p:nvGrpSpPr>
        <p:cNvPr id="1" name="Shape 11"/>
        <p:cNvGrpSpPr/>
        <p:nvPr/>
      </p:nvGrpSpPr>
      <p:grpSpPr>
        <a:xfrm>
          <a:off x="0" y="0"/>
          <a:ext cx="0" cy="0"/>
          <a:chOff x="0" y="0"/>
          <a:chExt cx="0" cy="0"/>
        </a:xfrm>
      </p:grpSpPr>
      <p:sp>
        <p:nvSpPr>
          <p:cNvPr id="12" name="Google Shape;12;p31"/>
          <p:cNvSpPr txBox="1">
            <a:spLocks noGrp="1"/>
          </p:cNvSpPr>
          <p:nvPr>
            <p:ph type="title"/>
          </p:nvPr>
        </p:nvSpPr>
        <p:spPr>
          <a:xfrm>
            <a:off x="838200" y="384195"/>
            <a:ext cx="10515600" cy="84235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A70431"/>
              </a:buClr>
              <a:buSzPts val="4400"/>
              <a:buFont typeface="Calibri"/>
              <a:buNone/>
              <a:defRPr sz="4400" b="0" i="0" u="none" strike="noStrike" cap="none">
                <a:solidFill>
                  <a:srgbClr val="A7043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31"/>
          <p:cNvSpPr txBox="1">
            <a:spLocks noGrp="1"/>
          </p:cNvSpPr>
          <p:nvPr>
            <p:ph type="body" idx="1"/>
          </p:nvPr>
        </p:nvSpPr>
        <p:spPr>
          <a:xfrm>
            <a:off x="838200" y="1403585"/>
            <a:ext cx="10515600" cy="435133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F3F3F"/>
              </a:buClr>
              <a:buSzPts val="2400"/>
              <a:buFont typeface="Arial"/>
              <a:buNone/>
              <a:defRPr sz="2400" b="0" i="0" u="none" strike="noStrike" cap="none">
                <a:solidFill>
                  <a:srgbClr val="3F3F3F"/>
                </a:solidFill>
                <a:latin typeface="Calibri"/>
                <a:ea typeface="Calibri"/>
                <a:cs typeface="Calibri"/>
                <a:sym typeface="Calibri"/>
              </a:defRPr>
            </a:lvl1pPr>
            <a:lvl2pPr marL="914400" marR="0" lvl="1" indent="-355600" algn="l" rtl="0">
              <a:lnSpc>
                <a:spcPct val="90000"/>
              </a:lnSpc>
              <a:spcBef>
                <a:spcPts val="500"/>
              </a:spcBef>
              <a:spcAft>
                <a:spcPts val="0"/>
              </a:spcAft>
              <a:buClr>
                <a:srgbClr val="3F3F3F"/>
              </a:buClr>
              <a:buSzPts val="2000"/>
              <a:buFont typeface="Arial"/>
              <a:buChar char="•"/>
              <a:defRPr sz="2000" b="0" i="0" u="none" strike="noStrike" cap="none">
                <a:solidFill>
                  <a:srgbClr val="3F3F3F"/>
                </a:solidFill>
                <a:latin typeface="Calibri"/>
                <a:ea typeface="Calibri"/>
                <a:cs typeface="Calibri"/>
                <a:sym typeface="Calibri"/>
              </a:defRPr>
            </a:lvl2pPr>
            <a:lvl3pPr marL="1371600" marR="0" lvl="2"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3pPr>
            <a:lvl4pPr marL="1828800" marR="0" lvl="3" indent="-330200"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 name="Google Shape;14;p31"/>
          <p:cNvSpPr/>
          <p:nvPr/>
        </p:nvSpPr>
        <p:spPr>
          <a:xfrm>
            <a:off x="8764262" y="6252711"/>
            <a:ext cx="383988" cy="383988"/>
          </a:xfrm>
          <a:prstGeom prst="ellipse">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 name="Google Shape;15;p31"/>
          <p:cNvSpPr/>
          <p:nvPr/>
        </p:nvSpPr>
        <p:spPr>
          <a:xfrm>
            <a:off x="8649789" y="6297695"/>
            <a:ext cx="612935"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fld id="{00000000-1234-1234-1234-123412341234}" type="slidenum">
              <a:rPr lang="en-US" sz="1200" b="0" i="0" u="none" strike="noStrike" cap="none">
                <a:solidFill>
                  <a:srgbClr val="A70431"/>
                </a:solidFill>
                <a:latin typeface="Calibri"/>
                <a:ea typeface="Calibri"/>
                <a:cs typeface="Calibri"/>
                <a:sym typeface="Calibri"/>
              </a:rPr>
              <a:t>‹#›</a:t>
            </a:fld>
            <a:endParaRPr sz="1200" b="0" i="0" u="none" strike="noStrike" cap="none">
              <a:solidFill>
                <a:srgbClr val="A70431"/>
              </a:solidFill>
              <a:latin typeface="Calibri"/>
              <a:ea typeface="Calibri"/>
              <a:cs typeface="Calibri"/>
              <a:sym typeface="Calibri"/>
            </a:endParaRPr>
          </a:p>
        </p:txBody>
      </p:sp>
      <p:sp>
        <p:nvSpPr>
          <p:cNvPr id="16" name="Google Shape;16;p31"/>
          <p:cNvSpPr/>
          <p:nvPr/>
        </p:nvSpPr>
        <p:spPr>
          <a:xfrm>
            <a:off x="838200" y="1063621"/>
            <a:ext cx="10515600" cy="45719"/>
          </a:xfrm>
          <a:prstGeom prst="rect">
            <a:avLst/>
          </a:prstGeom>
          <a:solidFill>
            <a:srgbClr val="BFBFBF"/>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 name="Google Shape;17;p31"/>
          <p:cNvSpPr/>
          <p:nvPr/>
        </p:nvSpPr>
        <p:spPr>
          <a:xfrm>
            <a:off x="3591855" y="6466972"/>
            <a:ext cx="3892412" cy="21544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lt1"/>
              </a:buClr>
              <a:buSzPts val="800"/>
              <a:buFont typeface="Calibri"/>
              <a:buNone/>
            </a:pPr>
            <a:r>
              <a:rPr lang="en-US" sz="800" b="0" i="0" u="none" strike="noStrike" cap="none">
                <a:solidFill>
                  <a:schemeClr val="lt1"/>
                </a:solidFill>
                <a:latin typeface="Calibri"/>
                <a:ea typeface="Calibri"/>
                <a:cs typeface="Calibri"/>
                <a:sym typeface="Calibri"/>
              </a:rPr>
              <a:t>© UNIVERZITET METROPOLITAN,</a:t>
            </a:r>
            <a:r>
              <a:rPr lang="en-US" sz="800" b="0" i="0" u="none" strike="noStrike" cap="none">
                <a:solidFill>
                  <a:schemeClr val="dk1"/>
                </a:solidFill>
                <a:latin typeface="Calibri"/>
                <a:ea typeface="Calibri"/>
                <a:cs typeface="Calibri"/>
                <a:sym typeface="Calibri"/>
              </a:rPr>
              <a:t> </a:t>
            </a:r>
            <a:r>
              <a:rPr lang="en-US" sz="800" b="0" i="0" u="none" strike="noStrike" cap="none">
                <a:solidFill>
                  <a:schemeClr val="lt1"/>
                </a:solidFill>
                <a:latin typeface="Calibri"/>
                <a:ea typeface="Calibri"/>
                <a:cs typeface="Calibri"/>
                <a:sym typeface="Calibri"/>
              </a:rPr>
              <a:t>Beograd   /   Kopiranje i umnožavanje nije dozvoljeno.</a:t>
            </a:r>
            <a:endParaRPr sz="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8"/>
        <p:cNvGrpSpPr/>
        <p:nvPr/>
      </p:nvGrpSpPr>
      <p:grpSpPr>
        <a:xfrm>
          <a:off x="0" y="0"/>
          <a:ext cx="0" cy="0"/>
          <a:chOff x="0" y="0"/>
          <a:chExt cx="0" cy="0"/>
        </a:xfrm>
      </p:grpSpPr>
      <p:sp>
        <p:nvSpPr>
          <p:cNvPr id="69" name="Google Shape;69;p42"/>
          <p:cNvSpPr txBox="1">
            <a:spLocks noGrp="1"/>
          </p:cNvSpPr>
          <p:nvPr>
            <p:ph type="title"/>
          </p:nvPr>
        </p:nvSpPr>
        <p:spPr>
          <a:xfrm>
            <a:off x="601134" y="82551"/>
            <a:ext cx="11015133" cy="1143000"/>
          </a:xfrm>
          <a:prstGeom prst="rect">
            <a:avLst/>
          </a:prstGeom>
          <a:noFill/>
          <a:ln>
            <a:noFill/>
          </a:ln>
        </p:spPr>
        <p:txBody>
          <a:bodyPr spcFirstLastPara="1" wrap="square" lIns="104300" tIns="52150" rIns="104300" bIns="5215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42"/>
          <p:cNvSpPr txBox="1">
            <a:spLocks noGrp="1"/>
          </p:cNvSpPr>
          <p:nvPr>
            <p:ph type="body" idx="1"/>
          </p:nvPr>
        </p:nvSpPr>
        <p:spPr>
          <a:xfrm>
            <a:off x="609600" y="1504951"/>
            <a:ext cx="5384800" cy="4725988"/>
          </a:xfrm>
          <a:prstGeom prst="rect">
            <a:avLst/>
          </a:prstGeom>
          <a:noFill/>
          <a:ln>
            <a:noFill/>
          </a:ln>
        </p:spPr>
        <p:txBody>
          <a:bodyPr spcFirstLastPara="1" wrap="square" lIns="104300" tIns="52150" rIns="104300" bIns="52150" anchor="t" anchorCtr="0">
            <a:noAutofit/>
          </a:bodyPr>
          <a:lstStyle>
            <a:lvl1pPr marL="457200" lvl="0" indent="-412877" algn="l">
              <a:spcBef>
                <a:spcPts val="580"/>
              </a:spcBef>
              <a:spcAft>
                <a:spcPts val="0"/>
              </a:spcAft>
              <a:buClr>
                <a:schemeClr val="dk1"/>
              </a:buClr>
              <a:buSzPts val="2902"/>
              <a:buFont typeface="Arial"/>
              <a:buChar char="•"/>
              <a:defRPr sz="2902"/>
            </a:lvl1pPr>
            <a:lvl2pPr marL="914400" lvl="1" indent="-384047" algn="l">
              <a:spcBef>
                <a:spcPts val="490"/>
              </a:spcBef>
              <a:spcAft>
                <a:spcPts val="0"/>
              </a:spcAft>
              <a:buClr>
                <a:schemeClr val="dk1"/>
              </a:buClr>
              <a:buSzPts val="2448"/>
              <a:buFont typeface="Arial"/>
              <a:buChar char="–"/>
              <a:defRPr sz="2448"/>
            </a:lvl2pPr>
            <a:lvl3pPr marL="1371600" lvl="2" indent="-361061" algn="l">
              <a:spcBef>
                <a:spcPts val="417"/>
              </a:spcBef>
              <a:spcAft>
                <a:spcPts val="0"/>
              </a:spcAft>
              <a:buClr>
                <a:schemeClr val="dk1"/>
              </a:buClr>
              <a:buSzPts val="2086"/>
              <a:buFont typeface="Arial"/>
              <a:buChar char="•"/>
              <a:defRPr sz="2086"/>
            </a:lvl3pPr>
            <a:lvl4pPr marL="1828800" lvl="3" indent="-349504" algn="l">
              <a:spcBef>
                <a:spcPts val="381"/>
              </a:spcBef>
              <a:spcAft>
                <a:spcPts val="0"/>
              </a:spcAft>
              <a:buClr>
                <a:schemeClr val="dk1"/>
              </a:buClr>
              <a:buSzPts val="1904"/>
              <a:buFont typeface="Arial"/>
              <a:buChar char="–"/>
              <a:defRPr sz="1904"/>
            </a:lvl4pPr>
            <a:lvl5pPr marL="2286000" lvl="4" indent="-349504" algn="l">
              <a:spcBef>
                <a:spcPts val="381"/>
              </a:spcBef>
              <a:spcAft>
                <a:spcPts val="0"/>
              </a:spcAft>
              <a:buClr>
                <a:schemeClr val="dk1"/>
              </a:buClr>
              <a:buSzPts val="1904"/>
              <a:buFont typeface="Arial"/>
              <a:buChar char="»"/>
              <a:defRPr sz="1904"/>
            </a:lvl5pPr>
            <a:lvl6pPr marL="2743200" lvl="5" indent="-349504" algn="l">
              <a:spcBef>
                <a:spcPts val="381"/>
              </a:spcBef>
              <a:spcAft>
                <a:spcPts val="0"/>
              </a:spcAft>
              <a:buClr>
                <a:schemeClr val="dk1"/>
              </a:buClr>
              <a:buSzPts val="1904"/>
              <a:buFont typeface="Arial"/>
              <a:buChar char="»"/>
              <a:defRPr sz="1904"/>
            </a:lvl6pPr>
            <a:lvl7pPr marL="3200400" lvl="6" indent="-349504" algn="l">
              <a:spcBef>
                <a:spcPts val="381"/>
              </a:spcBef>
              <a:spcAft>
                <a:spcPts val="0"/>
              </a:spcAft>
              <a:buClr>
                <a:schemeClr val="dk1"/>
              </a:buClr>
              <a:buSzPts val="1904"/>
              <a:buFont typeface="Arial"/>
              <a:buChar char="»"/>
              <a:defRPr sz="1904"/>
            </a:lvl7pPr>
            <a:lvl8pPr marL="3657600" lvl="7" indent="-349503" algn="l">
              <a:spcBef>
                <a:spcPts val="381"/>
              </a:spcBef>
              <a:spcAft>
                <a:spcPts val="0"/>
              </a:spcAft>
              <a:buClr>
                <a:schemeClr val="dk1"/>
              </a:buClr>
              <a:buSzPts val="1904"/>
              <a:buFont typeface="Arial"/>
              <a:buChar char="»"/>
              <a:defRPr sz="1904"/>
            </a:lvl8pPr>
            <a:lvl9pPr marL="4114800" lvl="8" indent="-349503" algn="l">
              <a:spcBef>
                <a:spcPts val="381"/>
              </a:spcBef>
              <a:spcAft>
                <a:spcPts val="0"/>
              </a:spcAft>
              <a:buClr>
                <a:schemeClr val="dk1"/>
              </a:buClr>
              <a:buSzPts val="1904"/>
              <a:buFont typeface="Arial"/>
              <a:buChar char="»"/>
              <a:defRPr sz="1904"/>
            </a:lvl9pPr>
          </a:lstStyle>
          <a:p>
            <a:endParaRPr/>
          </a:p>
        </p:txBody>
      </p:sp>
      <p:sp>
        <p:nvSpPr>
          <p:cNvPr id="71" name="Google Shape;71;p42"/>
          <p:cNvSpPr txBox="1">
            <a:spLocks noGrp="1"/>
          </p:cNvSpPr>
          <p:nvPr>
            <p:ph type="body" idx="2"/>
          </p:nvPr>
        </p:nvSpPr>
        <p:spPr>
          <a:xfrm>
            <a:off x="6197600" y="1504951"/>
            <a:ext cx="5384800" cy="4725988"/>
          </a:xfrm>
          <a:prstGeom prst="rect">
            <a:avLst/>
          </a:prstGeom>
          <a:noFill/>
          <a:ln>
            <a:noFill/>
          </a:ln>
        </p:spPr>
        <p:txBody>
          <a:bodyPr spcFirstLastPara="1" wrap="square" lIns="104300" tIns="52150" rIns="104300" bIns="52150" anchor="t" anchorCtr="0">
            <a:noAutofit/>
          </a:bodyPr>
          <a:lstStyle>
            <a:lvl1pPr marL="457200" lvl="0" indent="-412877" algn="l">
              <a:spcBef>
                <a:spcPts val="580"/>
              </a:spcBef>
              <a:spcAft>
                <a:spcPts val="0"/>
              </a:spcAft>
              <a:buClr>
                <a:schemeClr val="dk1"/>
              </a:buClr>
              <a:buSzPts val="2902"/>
              <a:buFont typeface="Arial"/>
              <a:buChar char="•"/>
              <a:defRPr sz="2902"/>
            </a:lvl1pPr>
            <a:lvl2pPr marL="914400" lvl="1" indent="-384047" algn="l">
              <a:spcBef>
                <a:spcPts val="490"/>
              </a:spcBef>
              <a:spcAft>
                <a:spcPts val="0"/>
              </a:spcAft>
              <a:buClr>
                <a:schemeClr val="dk1"/>
              </a:buClr>
              <a:buSzPts val="2448"/>
              <a:buFont typeface="Arial"/>
              <a:buChar char="–"/>
              <a:defRPr sz="2448"/>
            </a:lvl2pPr>
            <a:lvl3pPr marL="1371600" lvl="2" indent="-361061" algn="l">
              <a:spcBef>
                <a:spcPts val="417"/>
              </a:spcBef>
              <a:spcAft>
                <a:spcPts val="0"/>
              </a:spcAft>
              <a:buClr>
                <a:schemeClr val="dk1"/>
              </a:buClr>
              <a:buSzPts val="2086"/>
              <a:buFont typeface="Arial"/>
              <a:buChar char="•"/>
              <a:defRPr sz="2086"/>
            </a:lvl3pPr>
            <a:lvl4pPr marL="1828800" lvl="3" indent="-349504" algn="l">
              <a:spcBef>
                <a:spcPts val="381"/>
              </a:spcBef>
              <a:spcAft>
                <a:spcPts val="0"/>
              </a:spcAft>
              <a:buClr>
                <a:schemeClr val="dk1"/>
              </a:buClr>
              <a:buSzPts val="1904"/>
              <a:buFont typeface="Arial"/>
              <a:buChar char="–"/>
              <a:defRPr sz="1904"/>
            </a:lvl4pPr>
            <a:lvl5pPr marL="2286000" lvl="4" indent="-349504" algn="l">
              <a:spcBef>
                <a:spcPts val="381"/>
              </a:spcBef>
              <a:spcAft>
                <a:spcPts val="0"/>
              </a:spcAft>
              <a:buClr>
                <a:schemeClr val="dk1"/>
              </a:buClr>
              <a:buSzPts val="1904"/>
              <a:buFont typeface="Arial"/>
              <a:buChar char="»"/>
              <a:defRPr sz="1904"/>
            </a:lvl5pPr>
            <a:lvl6pPr marL="2743200" lvl="5" indent="-349504" algn="l">
              <a:spcBef>
                <a:spcPts val="381"/>
              </a:spcBef>
              <a:spcAft>
                <a:spcPts val="0"/>
              </a:spcAft>
              <a:buClr>
                <a:schemeClr val="dk1"/>
              </a:buClr>
              <a:buSzPts val="1904"/>
              <a:buFont typeface="Arial"/>
              <a:buChar char="»"/>
              <a:defRPr sz="1904"/>
            </a:lvl6pPr>
            <a:lvl7pPr marL="3200400" lvl="6" indent="-349504" algn="l">
              <a:spcBef>
                <a:spcPts val="381"/>
              </a:spcBef>
              <a:spcAft>
                <a:spcPts val="0"/>
              </a:spcAft>
              <a:buClr>
                <a:schemeClr val="dk1"/>
              </a:buClr>
              <a:buSzPts val="1904"/>
              <a:buFont typeface="Arial"/>
              <a:buChar char="»"/>
              <a:defRPr sz="1904"/>
            </a:lvl7pPr>
            <a:lvl8pPr marL="3657600" lvl="7" indent="-349503" algn="l">
              <a:spcBef>
                <a:spcPts val="381"/>
              </a:spcBef>
              <a:spcAft>
                <a:spcPts val="0"/>
              </a:spcAft>
              <a:buClr>
                <a:schemeClr val="dk1"/>
              </a:buClr>
              <a:buSzPts val="1904"/>
              <a:buFont typeface="Arial"/>
              <a:buChar char="»"/>
              <a:defRPr sz="1904"/>
            </a:lvl8pPr>
            <a:lvl9pPr marL="4114800" lvl="8" indent="-349503" algn="l">
              <a:spcBef>
                <a:spcPts val="381"/>
              </a:spcBef>
              <a:spcAft>
                <a:spcPts val="0"/>
              </a:spcAft>
              <a:buClr>
                <a:schemeClr val="dk1"/>
              </a:buClr>
              <a:buSzPts val="1904"/>
              <a:buFont typeface="Arial"/>
              <a:buChar char="»"/>
              <a:defRPr sz="1904"/>
            </a:lvl9pPr>
          </a:lstStyle>
          <a:p>
            <a:endParaRPr/>
          </a:p>
        </p:txBody>
      </p:sp>
      <p:sp>
        <p:nvSpPr>
          <p:cNvPr id="72" name="Google Shape;72;p42"/>
          <p:cNvSpPr txBox="1">
            <a:spLocks noGrp="1"/>
          </p:cNvSpPr>
          <p:nvPr>
            <p:ph type="ftr" idx="11"/>
          </p:nvPr>
        </p:nvSpPr>
        <p:spPr>
          <a:xfrm>
            <a:off x="4159253" y="6373813"/>
            <a:ext cx="7048500" cy="352425"/>
          </a:xfrm>
          <a:prstGeom prst="rect">
            <a:avLst/>
          </a:prstGeom>
          <a:noFill/>
          <a:ln>
            <a:noFill/>
          </a:ln>
        </p:spPr>
        <p:txBody>
          <a:bodyPr spcFirstLastPara="1" wrap="square" lIns="104300" tIns="52150" rIns="104300" bIns="5215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42"/>
          <p:cNvSpPr txBox="1">
            <a:spLocks noGrp="1"/>
          </p:cNvSpPr>
          <p:nvPr>
            <p:ph type="sldNum" idx="12"/>
          </p:nvPr>
        </p:nvSpPr>
        <p:spPr>
          <a:xfrm>
            <a:off x="10615090" y="6370640"/>
            <a:ext cx="1079499" cy="352425"/>
          </a:xfrm>
          <a:prstGeom prst="rect">
            <a:avLst/>
          </a:prstGeom>
          <a:noFill/>
          <a:ln>
            <a:noFill/>
          </a:ln>
        </p:spPr>
        <p:txBody>
          <a:bodyPr spcFirstLastPara="1" wrap="square" lIns="104300" tIns="52150" rIns="104300" bIns="52150" anchor="t" anchorCtr="0">
            <a:noAutofit/>
          </a:bodyPr>
          <a:lstStyle>
            <a:lvl1pPr marL="0" marR="0" lvl="0" indent="0" algn="r">
              <a:spcBef>
                <a:spcPts val="0"/>
              </a:spcBef>
              <a:buNone/>
              <a:defRPr sz="1270" b="1" i="0" u="none" strike="noStrike" cap="none">
                <a:solidFill>
                  <a:srgbClr val="A70532"/>
                </a:solidFill>
                <a:latin typeface="Arial"/>
                <a:ea typeface="Arial"/>
                <a:cs typeface="Arial"/>
                <a:sym typeface="Arial"/>
              </a:defRPr>
            </a:lvl1pPr>
            <a:lvl2pPr marL="0" marR="0" lvl="1" indent="0" algn="r">
              <a:spcBef>
                <a:spcPts val="0"/>
              </a:spcBef>
              <a:buNone/>
              <a:defRPr sz="1270" b="1" i="0" u="none" strike="noStrike" cap="none">
                <a:solidFill>
                  <a:srgbClr val="A70532"/>
                </a:solidFill>
                <a:latin typeface="Arial"/>
                <a:ea typeface="Arial"/>
                <a:cs typeface="Arial"/>
                <a:sym typeface="Arial"/>
              </a:defRPr>
            </a:lvl2pPr>
            <a:lvl3pPr marL="0" marR="0" lvl="2" indent="0" algn="r">
              <a:spcBef>
                <a:spcPts val="0"/>
              </a:spcBef>
              <a:buNone/>
              <a:defRPr sz="1270" b="1" i="0" u="none" strike="noStrike" cap="none">
                <a:solidFill>
                  <a:srgbClr val="A70532"/>
                </a:solidFill>
                <a:latin typeface="Arial"/>
                <a:ea typeface="Arial"/>
                <a:cs typeface="Arial"/>
                <a:sym typeface="Arial"/>
              </a:defRPr>
            </a:lvl3pPr>
            <a:lvl4pPr marL="0" marR="0" lvl="3" indent="0" algn="r">
              <a:spcBef>
                <a:spcPts val="0"/>
              </a:spcBef>
              <a:buNone/>
              <a:defRPr sz="1270" b="1" i="0" u="none" strike="noStrike" cap="none">
                <a:solidFill>
                  <a:srgbClr val="A70532"/>
                </a:solidFill>
                <a:latin typeface="Arial"/>
                <a:ea typeface="Arial"/>
                <a:cs typeface="Arial"/>
                <a:sym typeface="Arial"/>
              </a:defRPr>
            </a:lvl4pPr>
            <a:lvl5pPr marL="0" marR="0" lvl="4" indent="0" algn="r">
              <a:spcBef>
                <a:spcPts val="0"/>
              </a:spcBef>
              <a:buNone/>
              <a:defRPr sz="1270" b="1" i="0" u="none" strike="noStrike" cap="none">
                <a:solidFill>
                  <a:srgbClr val="A70532"/>
                </a:solidFill>
                <a:latin typeface="Arial"/>
                <a:ea typeface="Arial"/>
                <a:cs typeface="Arial"/>
                <a:sym typeface="Arial"/>
              </a:defRPr>
            </a:lvl5pPr>
            <a:lvl6pPr marL="0" marR="0" lvl="5" indent="0" algn="r">
              <a:spcBef>
                <a:spcPts val="0"/>
              </a:spcBef>
              <a:buNone/>
              <a:defRPr sz="1270" b="1" i="0" u="none" strike="noStrike" cap="none">
                <a:solidFill>
                  <a:srgbClr val="A70532"/>
                </a:solidFill>
                <a:latin typeface="Arial"/>
                <a:ea typeface="Arial"/>
                <a:cs typeface="Arial"/>
                <a:sym typeface="Arial"/>
              </a:defRPr>
            </a:lvl6pPr>
            <a:lvl7pPr marL="0" marR="0" lvl="6" indent="0" algn="r">
              <a:spcBef>
                <a:spcPts val="0"/>
              </a:spcBef>
              <a:buNone/>
              <a:defRPr sz="1270" b="1" i="0" u="none" strike="noStrike" cap="none">
                <a:solidFill>
                  <a:srgbClr val="A70532"/>
                </a:solidFill>
                <a:latin typeface="Arial"/>
                <a:ea typeface="Arial"/>
                <a:cs typeface="Arial"/>
                <a:sym typeface="Arial"/>
              </a:defRPr>
            </a:lvl7pPr>
            <a:lvl8pPr marL="0" marR="0" lvl="7" indent="0" algn="r">
              <a:spcBef>
                <a:spcPts val="0"/>
              </a:spcBef>
              <a:buNone/>
              <a:defRPr sz="1270" b="1" i="0" u="none" strike="noStrike" cap="none">
                <a:solidFill>
                  <a:srgbClr val="A70532"/>
                </a:solidFill>
                <a:latin typeface="Arial"/>
                <a:ea typeface="Arial"/>
                <a:cs typeface="Arial"/>
                <a:sym typeface="Arial"/>
              </a:defRPr>
            </a:lvl8pPr>
            <a:lvl9pPr marL="0" marR="0" lvl="8" indent="0" algn="r">
              <a:spcBef>
                <a:spcPts val="0"/>
              </a:spcBef>
              <a:buNone/>
              <a:defRPr sz="1270" b="1" i="0" u="none" strike="noStrike" cap="none">
                <a:solidFill>
                  <a:srgbClr val="A7053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4"/>
        <p:cNvGrpSpPr/>
        <p:nvPr/>
      </p:nvGrpSpPr>
      <p:grpSpPr>
        <a:xfrm>
          <a:off x="0" y="0"/>
          <a:ext cx="0" cy="0"/>
          <a:chOff x="0" y="0"/>
          <a:chExt cx="0" cy="0"/>
        </a:xfrm>
      </p:grpSpPr>
      <p:sp>
        <p:nvSpPr>
          <p:cNvPr id="75" name="Google Shape;75;p43"/>
          <p:cNvSpPr txBox="1">
            <a:spLocks noGrp="1"/>
          </p:cNvSpPr>
          <p:nvPr>
            <p:ph type="title"/>
          </p:nvPr>
        </p:nvSpPr>
        <p:spPr>
          <a:xfrm>
            <a:off x="609600" y="274641"/>
            <a:ext cx="10972800" cy="1143000"/>
          </a:xfrm>
          <a:prstGeom prst="rect">
            <a:avLst/>
          </a:prstGeom>
          <a:noFill/>
          <a:ln>
            <a:noFill/>
          </a:ln>
        </p:spPr>
        <p:txBody>
          <a:bodyPr spcFirstLastPara="1" wrap="square" lIns="104300" tIns="52150" rIns="104300" bIns="5215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43"/>
          <p:cNvSpPr txBox="1">
            <a:spLocks noGrp="1"/>
          </p:cNvSpPr>
          <p:nvPr>
            <p:ph type="body" idx="1"/>
          </p:nvPr>
        </p:nvSpPr>
        <p:spPr>
          <a:xfrm>
            <a:off x="609604" y="1535116"/>
            <a:ext cx="5386917" cy="639762"/>
          </a:xfrm>
          <a:prstGeom prst="rect">
            <a:avLst/>
          </a:prstGeom>
          <a:noFill/>
          <a:ln>
            <a:noFill/>
          </a:ln>
        </p:spPr>
        <p:txBody>
          <a:bodyPr spcFirstLastPara="1" wrap="square" lIns="104300" tIns="52150" rIns="104300" bIns="52150" anchor="b" anchorCtr="0">
            <a:noAutofit/>
          </a:bodyPr>
          <a:lstStyle>
            <a:lvl1pPr marL="457200" lvl="0" indent="-228600" algn="l">
              <a:spcBef>
                <a:spcPts val="490"/>
              </a:spcBef>
              <a:spcAft>
                <a:spcPts val="0"/>
              </a:spcAft>
              <a:buClr>
                <a:schemeClr val="dk1"/>
              </a:buClr>
              <a:buSzPts val="2448"/>
              <a:buFont typeface="Arial"/>
              <a:buNone/>
              <a:defRPr sz="2448" b="1"/>
            </a:lvl1pPr>
            <a:lvl2pPr marL="914400" lvl="1" indent="-228600" algn="l">
              <a:spcBef>
                <a:spcPts val="417"/>
              </a:spcBef>
              <a:spcAft>
                <a:spcPts val="0"/>
              </a:spcAft>
              <a:buClr>
                <a:schemeClr val="dk1"/>
              </a:buClr>
              <a:buSzPts val="2086"/>
              <a:buFont typeface="Arial"/>
              <a:buNone/>
              <a:defRPr sz="2086" b="1"/>
            </a:lvl2pPr>
            <a:lvl3pPr marL="1371600" lvl="2" indent="-228600" algn="l">
              <a:spcBef>
                <a:spcPts val="381"/>
              </a:spcBef>
              <a:spcAft>
                <a:spcPts val="0"/>
              </a:spcAft>
              <a:buClr>
                <a:schemeClr val="dk1"/>
              </a:buClr>
              <a:buSzPts val="1904"/>
              <a:buFont typeface="Arial"/>
              <a:buNone/>
              <a:defRPr sz="1904" b="1"/>
            </a:lvl3pPr>
            <a:lvl4pPr marL="1828800" lvl="3" indent="-228600" algn="l">
              <a:spcBef>
                <a:spcPts val="326"/>
              </a:spcBef>
              <a:spcAft>
                <a:spcPts val="0"/>
              </a:spcAft>
              <a:buClr>
                <a:schemeClr val="dk1"/>
              </a:buClr>
              <a:buSzPts val="1632"/>
              <a:buFont typeface="Arial"/>
              <a:buNone/>
              <a:defRPr sz="1632" b="1"/>
            </a:lvl4pPr>
            <a:lvl5pPr marL="2286000" lvl="4" indent="-228600" algn="l">
              <a:spcBef>
                <a:spcPts val="326"/>
              </a:spcBef>
              <a:spcAft>
                <a:spcPts val="0"/>
              </a:spcAft>
              <a:buClr>
                <a:schemeClr val="dk1"/>
              </a:buClr>
              <a:buSzPts val="1632"/>
              <a:buFont typeface="Arial"/>
              <a:buNone/>
              <a:defRPr sz="1632" b="1"/>
            </a:lvl5pPr>
            <a:lvl6pPr marL="2743200" lvl="5" indent="-228600" algn="l">
              <a:spcBef>
                <a:spcPts val="326"/>
              </a:spcBef>
              <a:spcAft>
                <a:spcPts val="0"/>
              </a:spcAft>
              <a:buClr>
                <a:schemeClr val="dk1"/>
              </a:buClr>
              <a:buSzPts val="1632"/>
              <a:buFont typeface="Arial"/>
              <a:buNone/>
              <a:defRPr sz="1632" b="1"/>
            </a:lvl6pPr>
            <a:lvl7pPr marL="3200400" lvl="6" indent="-228600" algn="l">
              <a:spcBef>
                <a:spcPts val="326"/>
              </a:spcBef>
              <a:spcAft>
                <a:spcPts val="0"/>
              </a:spcAft>
              <a:buClr>
                <a:schemeClr val="dk1"/>
              </a:buClr>
              <a:buSzPts val="1632"/>
              <a:buFont typeface="Arial"/>
              <a:buNone/>
              <a:defRPr sz="1632" b="1"/>
            </a:lvl7pPr>
            <a:lvl8pPr marL="3657600" lvl="7" indent="-228600" algn="l">
              <a:spcBef>
                <a:spcPts val="326"/>
              </a:spcBef>
              <a:spcAft>
                <a:spcPts val="0"/>
              </a:spcAft>
              <a:buClr>
                <a:schemeClr val="dk1"/>
              </a:buClr>
              <a:buSzPts val="1632"/>
              <a:buFont typeface="Arial"/>
              <a:buNone/>
              <a:defRPr sz="1632" b="1"/>
            </a:lvl8pPr>
            <a:lvl9pPr marL="4114800" lvl="8" indent="-228600" algn="l">
              <a:spcBef>
                <a:spcPts val="326"/>
              </a:spcBef>
              <a:spcAft>
                <a:spcPts val="0"/>
              </a:spcAft>
              <a:buClr>
                <a:schemeClr val="dk1"/>
              </a:buClr>
              <a:buSzPts val="1632"/>
              <a:buFont typeface="Arial"/>
              <a:buNone/>
              <a:defRPr sz="1632" b="1"/>
            </a:lvl9pPr>
          </a:lstStyle>
          <a:p>
            <a:endParaRPr/>
          </a:p>
        </p:txBody>
      </p:sp>
      <p:sp>
        <p:nvSpPr>
          <p:cNvPr id="77" name="Google Shape;77;p43"/>
          <p:cNvSpPr txBox="1">
            <a:spLocks noGrp="1"/>
          </p:cNvSpPr>
          <p:nvPr>
            <p:ph type="body" idx="2"/>
          </p:nvPr>
        </p:nvSpPr>
        <p:spPr>
          <a:xfrm>
            <a:off x="609604" y="2174878"/>
            <a:ext cx="5386917" cy="3951288"/>
          </a:xfrm>
          <a:prstGeom prst="rect">
            <a:avLst/>
          </a:prstGeom>
          <a:noFill/>
          <a:ln>
            <a:noFill/>
          </a:ln>
        </p:spPr>
        <p:txBody>
          <a:bodyPr spcFirstLastPara="1" wrap="square" lIns="104300" tIns="52150" rIns="104300" bIns="52150" anchor="t" anchorCtr="0">
            <a:noAutofit/>
          </a:bodyPr>
          <a:lstStyle>
            <a:lvl1pPr marL="457200" lvl="0" indent="-384048" algn="l">
              <a:spcBef>
                <a:spcPts val="490"/>
              </a:spcBef>
              <a:spcAft>
                <a:spcPts val="0"/>
              </a:spcAft>
              <a:buClr>
                <a:schemeClr val="dk1"/>
              </a:buClr>
              <a:buSzPts val="2448"/>
              <a:buFont typeface="Arial"/>
              <a:buChar char="•"/>
              <a:defRPr sz="2448"/>
            </a:lvl1pPr>
            <a:lvl2pPr marL="914400" lvl="1" indent="-361061" algn="l">
              <a:spcBef>
                <a:spcPts val="417"/>
              </a:spcBef>
              <a:spcAft>
                <a:spcPts val="0"/>
              </a:spcAft>
              <a:buClr>
                <a:schemeClr val="dk1"/>
              </a:buClr>
              <a:buSzPts val="2086"/>
              <a:buFont typeface="Arial"/>
              <a:buChar char="–"/>
              <a:defRPr sz="2086"/>
            </a:lvl2pPr>
            <a:lvl3pPr marL="1371600" lvl="2" indent="-349504" algn="l">
              <a:spcBef>
                <a:spcPts val="381"/>
              </a:spcBef>
              <a:spcAft>
                <a:spcPts val="0"/>
              </a:spcAft>
              <a:buClr>
                <a:schemeClr val="dk1"/>
              </a:buClr>
              <a:buSzPts val="1904"/>
              <a:buFont typeface="Arial"/>
              <a:buChar char="•"/>
              <a:defRPr sz="1904"/>
            </a:lvl3pPr>
            <a:lvl4pPr marL="1828800" lvl="3" indent="-332232" algn="l">
              <a:spcBef>
                <a:spcPts val="326"/>
              </a:spcBef>
              <a:spcAft>
                <a:spcPts val="0"/>
              </a:spcAft>
              <a:buClr>
                <a:schemeClr val="dk1"/>
              </a:buClr>
              <a:buSzPts val="1632"/>
              <a:buFont typeface="Arial"/>
              <a:buChar char="–"/>
              <a:defRPr sz="1632"/>
            </a:lvl4pPr>
            <a:lvl5pPr marL="2286000" lvl="4" indent="-332232" algn="l">
              <a:spcBef>
                <a:spcPts val="326"/>
              </a:spcBef>
              <a:spcAft>
                <a:spcPts val="0"/>
              </a:spcAft>
              <a:buClr>
                <a:schemeClr val="dk1"/>
              </a:buClr>
              <a:buSzPts val="1632"/>
              <a:buFont typeface="Arial"/>
              <a:buChar char="»"/>
              <a:defRPr sz="1632"/>
            </a:lvl5pPr>
            <a:lvl6pPr marL="2743200" lvl="5" indent="-332232" algn="l">
              <a:spcBef>
                <a:spcPts val="326"/>
              </a:spcBef>
              <a:spcAft>
                <a:spcPts val="0"/>
              </a:spcAft>
              <a:buClr>
                <a:schemeClr val="dk1"/>
              </a:buClr>
              <a:buSzPts val="1632"/>
              <a:buFont typeface="Arial"/>
              <a:buChar char="»"/>
              <a:defRPr sz="1632"/>
            </a:lvl6pPr>
            <a:lvl7pPr marL="3200400" lvl="6" indent="-332232" algn="l">
              <a:spcBef>
                <a:spcPts val="326"/>
              </a:spcBef>
              <a:spcAft>
                <a:spcPts val="0"/>
              </a:spcAft>
              <a:buClr>
                <a:schemeClr val="dk1"/>
              </a:buClr>
              <a:buSzPts val="1632"/>
              <a:buFont typeface="Arial"/>
              <a:buChar char="»"/>
              <a:defRPr sz="1632"/>
            </a:lvl7pPr>
            <a:lvl8pPr marL="3657600" lvl="7" indent="-332232" algn="l">
              <a:spcBef>
                <a:spcPts val="326"/>
              </a:spcBef>
              <a:spcAft>
                <a:spcPts val="0"/>
              </a:spcAft>
              <a:buClr>
                <a:schemeClr val="dk1"/>
              </a:buClr>
              <a:buSzPts val="1632"/>
              <a:buFont typeface="Arial"/>
              <a:buChar char="»"/>
              <a:defRPr sz="1632"/>
            </a:lvl8pPr>
            <a:lvl9pPr marL="4114800" lvl="8" indent="-332232" algn="l">
              <a:spcBef>
                <a:spcPts val="326"/>
              </a:spcBef>
              <a:spcAft>
                <a:spcPts val="0"/>
              </a:spcAft>
              <a:buClr>
                <a:schemeClr val="dk1"/>
              </a:buClr>
              <a:buSzPts val="1632"/>
              <a:buFont typeface="Arial"/>
              <a:buChar char="»"/>
              <a:defRPr sz="1632"/>
            </a:lvl9pPr>
          </a:lstStyle>
          <a:p>
            <a:endParaRPr/>
          </a:p>
        </p:txBody>
      </p:sp>
      <p:sp>
        <p:nvSpPr>
          <p:cNvPr id="78" name="Google Shape;78;p43"/>
          <p:cNvSpPr txBox="1">
            <a:spLocks noGrp="1"/>
          </p:cNvSpPr>
          <p:nvPr>
            <p:ph type="body" idx="3"/>
          </p:nvPr>
        </p:nvSpPr>
        <p:spPr>
          <a:xfrm>
            <a:off x="6193371" y="1535116"/>
            <a:ext cx="5389033" cy="639762"/>
          </a:xfrm>
          <a:prstGeom prst="rect">
            <a:avLst/>
          </a:prstGeom>
          <a:noFill/>
          <a:ln>
            <a:noFill/>
          </a:ln>
        </p:spPr>
        <p:txBody>
          <a:bodyPr spcFirstLastPara="1" wrap="square" lIns="104300" tIns="52150" rIns="104300" bIns="52150" anchor="b" anchorCtr="0">
            <a:noAutofit/>
          </a:bodyPr>
          <a:lstStyle>
            <a:lvl1pPr marL="457200" lvl="0" indent="-228600" algn="l">
              <a:spcBef>
                <a:spcPts val="490"/>
              </a:spcBef>
              <a:spcAft>
                <a:spcPts val="0"/>
              </a:spcAft>
              <a:buClr>
                <a:schemeClr val="dk1"/>
              </a:buClr>
              <a:buSzPts val="2448"/>
              <a:buFont typeface="Arial"/>
              <a:buNone/>
              <a:defRPr sz="2448" b="1"/>
            </a:lvl1pPr>
            <a:lvl2pPr marL="914400" lvl="1" indent="-228600" algn="l">
              <a:spcBef>
                <a:spcPts val="417"/>
              </a:spcBef>
              <a:spcAft>
                <a:spcPts val="0"/>
              </a:spcAft>
              <a:buClr>
                <a:schemeClr val="dk1"/>
              </a:buClr>
              <a:buSzPts val="2086"/>
              <a:buFont typeface="Arial"/>
              <a:buNone/>
              <a:defRPr sz="2086" b="1"/>
            </a:lvl2pPr>
            <a:lvl3pPr marL="1371600" lvl="2" indent="-228600" algn="l">
              <a:spcBef>
                <a:spcPts val="381"/>
              </a:spcBef>
              <a:spcAft>
                <a:spcPts val="0"/>
              </a:spcAft>
              <a:buClr>
                <a:schemeClr val="dk1"/>
              </a:buClr>
              <a:buSzPts val="1904"/>
              <a:buFont typeface="Arial"/>
              <a:buNone/>
              <a:defRPr sz="1904" b="1"/>
            </a:lvl3pPr>
            <a:lvl4pPr marL="1828800" lvl="3" indent="-228600" algn="l">
              <a:spcBef>
                <a:spcPts val="326"/>
              </a:spcBef>
              <a:spcAft>
                <a:spcPts val="0"/>
              </a:spcAft>
              <a:buClr>
                <a:schemeClr val="dk1"/>
              </a:buClr>
              <a:buSzPts val="1632"/>
              <a:buFont typeface="Arial"/>
              <a:buNone/>
              <a:defRPr sz="1632" b="1"/>
            </a:lvl4pPr>
            <a:lvl5pPr marL="2286000" lvl="4" indent="-228600" algn="l">
              <a:spcBef>
                <a:spcPts val="326"/>
              </a:spcBef>
              <a:spcAft>
                <a:spcPts val="0"/>
              </a:spcAft>
              <a:buClr>
                <a:schemeClr val="dk1"/>
              </a:buClr>
              <a:buSzPts val="1632"/>
              <a:buFont typeface="Arial"/>
              <a:buNone/>
              <a:defRPr sz="1632" b="1"/>
            </a:lvl5pPr>
            <a:lvl6pPr marL="2743200" lvl="5" indent="-228600" algn="l">
              <a:spcBef>
                <a:spcPts val="326"/>
              </a:spcBef>
              <a:spcAft>
                <a:spcPts val="0"/>
              </a:spcAft>
              <a:buClr>
                <a:schemeClr val="dk1"/>
              </a:buClr>
              <a:buSzPts val="1632"/>
              <a:buFont typeface="Arial"/>
              <a:buNone/>
              <a:defRPr sz="1632" b="1"/>
            </a:lvl6pPr>
            <a:lvl7pPr marL="3200400" lvl="6" indent="-228600" algn="l">
              <a:spcBef>
                <a:spcPts val="326"/>
              </a:spcBef>
              <a:spcAft>
                <a:spcPts val="0"/>
              </a:spcAft>
              <a:buClr>
                <a:schemeClr val="dk1"/>
              </a:buClr>
              <a:buSzPts val="1632"/>
              <a:buFont typeface="Arial"/>
              <a:buNone/>
              <a:defRPr sz="1632" b="1"/>
            </a:lvl7pPr>
            <a:lvl8pPr marL="3657600" lvl="7" indent="-228600" algn="l">
              <a:spcBef>
                <a:spcPts val="326"/>
              </a:spcBef>
              <a:spcAft>
                <a:spcPts val="0"/>
              </a:spcAft>
              <a:buClr>
                <a:schemeClr val="dk1"/>
              </a:buClr>
              <a:buSzPts val="1632"/>
              <a:buFont typeface="Arial"/>
              <a:buNone/>
              <a:defRPr sz="1632" b="1"/>
            </a:lvl8pPr>
            <a:lvl9pPr marL="4114800" lvl="8" indent="-228600" algn="l">
              <a:spcBef>
                <a:spcPts val="326"/>
              </a:spcBef>
              <a:spcAft>
                <a:spcPts val="0"/>
              </a:spcAft>
              <a:buClr>
                <a:schemeClr val="dk1"/>
              </a:buClr>
              <a:buSzPts val="1632"/>
              <a:buFont typeface="Arial"/>
              <a:buNone/>
              <a:defRPr sz="1632" b="1"/>
            </a:lvl9pPr>
          </a:lstStyle>
          <a:p>
            <a:endParaRPr/>
          </a:p>
        </p:txBody>
      </p:sp>
      <p:sp>
        <p:nvSpPr>
          <p:cNvPr id="79" name="Google Shape;79;p43"/>
          <p:cNvSpPr txBox="1">
            <a:spLocks noGrp="1"/>
          </p:cNvSpPr>
          <p:nvPr>
            <p:ph type="body" idx="4"/>
          </p:nvPr>
        </p:nvSpPr>
        <p:spPr>
          <a:xfrm>
            <a:off x="6193371" y="2174878"/>
            <a:ext cx="5389033" cy="3951288"/>
          </a:xfrm>
          <a:prstGeom prst="rect">
            <a:avLst/>
          </a:prstGeom>
          <a:noFill/>
          <a:ln>
            <a:noFill/>
          </a:ln>
        </p:spPr>
        <p:txBody>
          <a:bodyPr spcFirstLastPara="1" wrap="square" lIns="104300" tIns="52150" rIns="104300" bIns="52150" anchor="t" anchorCtr="0">
            <a:noAutofit/>
          </a:bodyPr>
          <a:lstStyle>
            <a:lvl1pPr marL="457200" lvl="0" indent="-384048" algn="l">
              <a:spcBef>
                <a:spcPts val="490"/>
              </a:spcBef>
              <a:spcAft>
                <a:spcPts val="0"/>
              </a:spcAft>
              <a:buClr>
                <a:schemeClr val="dk1"/>
              </a:buClr>
              <a:buSzPts val="2448"/>
              <a:buFont typeface="Arial"/>
              <a:buChar char="•"/>
              <a:defRPr sz="2448"/>
            </a:lvl1pPr>
            <a:lvl2pPr marL="914400" lvl="1" indent="-361061" algn="l">
              <a:spcBef>
                <a:spcPts val="417"/>
              </a:spcBef>
              <a:spcAft>
                <a:spcPts val="0"/>
              </a:spcAft>
              <a:buClr>
                <a:schemeClr val="dk1"/>
              </a:buClr>
              <a:buSzPts val="2086"/>
              <a:buFont typeface="Arial"/>
              <a:buChar char="–"/>
              <a:defRPr sz="2086"/>
            </a:lvl2pPr>
            <a:lvl3pPr marL="1371600" lvl="2" indent="-349504" algn="l">
              <a:spcBef>
                <a:spcPts val="381"/>
              </a:spcBef>
              <a:spcAft>
                <a:spcPts val="0"/>
              </a:spcAft>
              <a:buClr>
                <a:schemeClr val="dk1"/>
              </a:buClr>
              <a:buSzPts val="1904"/>
              <a:buFont typeface="Arial"/>
              <a:buChar char="•"/>
              <a:defRPr sz="1904"/>
            </a:lvl3pPr>
            <a:lvl4pPr marL="1828800" lvl="3" indent="-332232" algn="l">
              <a:spcBef>
                <a:spcPts val="326"/>
              </a:spcBef>
              <a:spcAft>
                <a:spcPts val="0"/>
              </a:spcAft>
              <a:buClr>
                <a:schemeClr val="dk1"/>
              </a:buClr>
              <a:buSzPts val="1632"/>
              <a:buFont typeface="Arial"/>
              <a:buChar char="–"/>
              <a:defRPr sz="1632"/>
            </a:lvl4pPr>
            <a:lvl5pPr marL="2286000" lvl="4" indent="-332232" algn="l">
              <a:spcBef>
                <a:spcPts val="326"/>
              </a:spcBef>
              <a:spcAft>
                <a:spcPts val="0"/>
              </a:spcAft>
              <a:buClr>
                <a:schemeClr val="dk1"/>
              </a:buClr>
              <a:buSzPts val="1632"/>
              <a:buFont typeface="Arial"/>
              <a:buChar char="»"/>
              <a:defRPr sz="1632"/>
            </a:lvl5pPr>
            <a:lvl6pPr marL="2743200" lvl="5" indent="-332232" algn="l">
              <a:spcBef>
                <a:spcPts val="326"/>
              </a:spcBef>
              <a:spcAft>
                <a:spcPts val="0"/>
              </a:spcAft>
              <a:buClr>
                <a:schemeClr val="dk1"/>
              </a:buClr>
              <a:buSzPts val="1632"/>
              <a:buFont typeface="Arial"/>
              <a:buChar char="»"/>
              <a:defRPr sz="1632"/>
            </a:lvl6pPr>
            <a:lvl7pPr marL="3200400" lvl="6" indent="-332232" algn="l">
              <a:spcBef>
                <a:spcPts val="326"/>
              </a:spcBef>
              <a:spcAft>
                <a:spcPts val="0"/>
              </a:spcAft>
              <a:buClr>
                <a:schemeClr val="dk1"/>
              </a:buClr>
              <a:buSzPts val="1632"/>
              <a:buFont typeface="Arial"/>
              <a:buChar char="»"/>
              <a:defRPr sz="1632"/>
            </a:lvl7pPr>
            <a:lvl8pPr marL="3657600" lvl="7" indent="-332232" algn="l">
              <a:spcBef>
                <a:spcPts val="326"/>
              </a:spcBef>
              <a:spcAft>
                <a:spcPts val="0"/>
              </a:spcAft>
              <a:buClr>
                <a:schemeClr val="dk1"/>
              </a:buClr>
              <a:buSzPts val="1632"/>
              <a:buFont typeface="Arial"/>
              <a:buChar char="»"/>
              <a:defRPr sz="1632"/>
            </a:lvl8pPr>
            <a:lvl9pPr marL="4114800" lvl="8" indent="-332232" algn="l">
              <a:spcBef>
                <a:spcPts val="326"/>
              </a:spcBef>
              <a:spcAft>
                <a:spcPts val="0"/>
              </a:spcAft>
              <a:buClr>
                <a:schemeClr val="dk1"/>
              </a:buClr>
              <a:buSzPts val="1632"/>
              <a:buFont typeface="Arial"/>
              <a:buChar char="»"/>
              <a:defRPr sz="1632"/>
            </a:lvl9pPr>
          </a:lstStyle>
          <a:p>
            <a:endParaRPr/>
          </a:p>
        </p:txBody>
      </p:sp>
      <p:sp>
        <p:nvSpPr>
          <p:cNvPr id="80" name="Google Shape;80;p43"/>
          <p:cNvSpPr txBox="1">
            <a:spLocks noGrp="1"/>
          </p:cNvSpPr>
          <p:nvPr>
            <p:ph type="ftr" idx="11"/>
          </p:nvPr>
        </p:nvSpPr>
        <p:spPr>
          <a:xfrm>
            <a:off x="4159253" y="6373813"/>
            <a:ext cx="7048500" cy="352425"/>
          </a:xfrm>
          <a:prstGeom prst="rect">
            <a:avLst/>
          </a:prstGeom>
          <a:noFill/>
          <a:ln>
            <a:noFill/>
          </a:ln>
        </p:spPr>
        <p:txBody>
          <a:bodyPr spcFirstLastPara="1" wrap="square" lIns="104300" tIns="52150" rIns="104300" bIns="5215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43"/>
          <p:cNvSpPr txBox="1">
            <a:spLocks noGrp="1"/>
          </p:cNvSpPr>
          <p:nvPr>
            <p:ph type="sldNum" idx="12"/>
          </p:nvPr>
        </p:nvSpPr>
        <p:spPr>
          <a:xfrm>
            <a:off x="10615090" y="6370640"/>
            <a:ext cx="1079499" cy="352425"/>
          </a:xfrm>
          <a:prstGeom prst="rect">
            <a:avLst/>
          </a:prstGeom>
          <a:noFill/>
          <a:ln>
            <a:noFill/>
          </a:ln>
        </p:spPr>
        <p:txBody>
          <a:bodyPr spcFirstLastPara="1" wrap="square" lIns="104300" tIns="52150" rIns="104300" bIns="52150" anchor="t" anchorCtr="0">
            <a:noAutofit/>
          </a:bodyPr>
          <a:lstStyle>
            <a:lvl1pPr marL="0" marR="0" lvl="0" indent="0" algn="r">
              <a:spcBef>
                <a:spcPts val="0"/>
              </a:spcBef>
              <a:buNone/>
              <a:defRPr sz="1270" b="1" i="0" u="none" strike="noStrike" cap="none">
                <a:solidFill>
                  <a:srgbClr val="A70532"/>
                </a:solidFill>
                <a:latin typeface="Arial"/>
                <a:ea typeface="Arial"/>
                <a:cs typeface="Arial"/>
                <a:sym typeface="Arial"/>
              </a:defRPr>
            </a:lvl1pPr>
            <a:lvl2pPr marL="0" marR="0" lvl="1" indent="0" algn="r">
              <a:spcBef>
                <a:spcPts val="0"/>
              </a:spcBef>
              <a:buNone/>
              <a:defRPr sz="1270" b="1" i="0" u="none" strike="noStrike" cap="none">
                <a:solidFill>
                  <a:srgbClr val="A70532"/>
                </a:solidFill>
                <a:latin typeface="Arial"/>
                <a:ea typeface="Arial"/>
                <a:cs typeface="Arial"/>
                <a:sym typeface="Arial"/>
              </a:defRPr>
            </a:lvl2pPr>
            <a:lvl3pPr marL="0" marR="0" lvl="2" indent="0" algn="r">
              <a:spcBef>
                <a:spcPts val="0"/>
              </a:spcBef>
              <a:buNone/>
              <a:defRPr sz="1270" b="1" i="0" u="none" strike="noStrike" cap="none">
                <a:solidFill>
                  <a:srgbClr val="A70532"/>
                </a:solidFill>
                <a:latin typeface="Arial"/>
                <a:ea typeface="Arial"/>
                <a:cs typeface="Arial"/>
                <a:sym typeface="Arial"/>
              </a:defRPr>
            </a:lvl3pPr>
            <a:lvl4pPr marL="0" marR="0" lvl="3" indent="0" algn="r">
              <a:spcBef>
                <a:spcPts val="0"/>
              </a:spcBef>
              <a:buNone/>
              <a:defRPr sz="1270" b="1" i="0" u="none" strike="noStrike" cap="none">
                <a:solidFill>
                  <a:srgbClr val="A70532"/>
                </a:solidFill>
                <a:latin typeface="Arial"/>
                <a:ea typeface="Arial"/>
                <a:cs typeface="Arial"/>
                <a:sym typeface="Arial"/>
              </a:defRPr>
            </a:lvl4pPr>
            <a:lvl5pPr marL="0" marR="0" lvl="4" indent="0" algn="r">
              <a:spcBef>
                <a:spcPts val="0"/>
              </a:spcBef>
              <a:buNone/>
              <a:defRPr sz="1270" b="1" i="0" u="none" strike="noStrike" cap="none">
                <a:solidFill>
                  <a:srgbClr val="A70532"/>
                </a:solidFill>
                <a:latin typeface="Arial"/>
                <a:ea typeface="Arial"/>
                <a:cs typeface="Arial"/>
                <a:sym typeface="Arial"/>
              </a:defRPr>
            </a:lvl5pPr>
            <a:lvl6pPr marL="0" marR="0" lvl="5" indent="0" algn="r">
              <a:spcBef>
                <a:spcPts val="0"/>
              </a:spcBef>
              <a:buNone/>
              <a:defRPr sz="1270" b="1" i="0" u="none" strike="noStrike" cap="none">
                <a:solidFill>
                  <a:srgbClr val="A70532"/>
                </a:solidFill>
                <a:latin typeface="Arial"/>
                <a:ea typeface="Arial"/>
                <a:cs typeface="Arial"/>
                <a:sym typeface="Arial"/>
              </a:defRPr>
            </a:lvl6pPr>
            <a:lvl7pPr marL="0" marR="0" lvl="6" indent="0" algn="r">
              <a:spcBef>
                <a:spcPts val="0"/>
              </a:spcBef>
              <a:buNone/>
              <a:defRPr sz="1270" b="1" i="0" u="none" strike="noStrike" cap="none">
                <a:solidFill>
                  <a:srgbClr val="A70532"/>
                </a:solidFill>
                <a:latin typeface="Arial"/>
                <a:ea typeface="Arial"/>
                <a:cs typeface="Arial"/>
                <a:sym typeface="Arial"/>
              </a:defRPr>
            </a:lvl7pPr>
            <a:lvl8pPr marL="0" marR="0" lvl="7" indent="0" algn="r">
              <a:spcBef>
                <a:spcPts val="0"/>
              </a:spcBef>
              <a:buNone/>
              <a:defRPr sz="1270" b="1" i="0" u="none" strike="noStrike" cap="none">
                <a:solidFill>
                  <a:srgbClr val="A70532"/>
                </a:solidFill>
                <a:latin typeface="Arial"/>
                <a:ea typeface="Arial"/>
                <a:cs typeface="Arial"/>
                <a:sym typeface="Arial"/>
              </a:defRPr>
            </a:lvl8pPr>
            <a:lvl9pPr marL="0" marR="0" lvl="8" indent="0" algn="r">
              <a:spcBef>
                <a:spcPts val="0"/>
              </a:spcBef>
              <a:buNone/>
              <a:defRPr sz="1270" b="1" i="0" u="none" strike="noStrike" cap="none">
                <a:solidFill>
                  <a:srgbClr val="A7053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2"/>
        <p:cNvGrpSpPr/>
        <p:nvPr/>
      </p:nvGrpSpPr>
      <p:grpSpPr>
        <a:xfrm>
          <a:off x="0" y="0"/>
          <a:ext cx="0" cy="0"/>
          <a:chOff x="0" y="0"/>
          <a:chExt cx="0" cy="0"/>
        </a:xfrm>
      </p:grpSpPr>
      <p:sp>
        <p:nvSpPr>
          <p:cNvPr id="83" name="Google Shape;83;p44"/>
          <p:cNvSpPr txBox="1">
            <a:spLocks noGrp="1"/>
          </p:cNvSpPr>
          <p:nvPr>
            <p:ph type="title"/>
          </p:nvPr>
        </p:nvSpPr>
        <p:spPr>
          <a:xfrm>
            <a:off x="601134" y="82551"/>
            <a:ext cx="11015133" cy="1143000"/>
          </a:xfrm>
          <a:prstGeom prst="rect">
            <a:avLst/>
          </a:prstGeom>
          <a:noFill/>
          <a:ln>
            <a:noFill/>
          </a:ln>
        </p:spPr>
        <p:txBody>
          <a:bodyPr spcFirstLastPara="1" wrap="square" lIns="104300" tIns="52150" rIns="104300" bIns="5215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44"/>
          <p:cNvSpPr txBox="1">
            <a:spLocks noGrp="1"/>
          </p:cNvSpPr>
          <p:nvPr>
            <p:ph type="ftr" idx="11"/>
          </p:nvPr>
        </p:nvSpPr>
        <p:spPr>
          <a:xfrm>
            <a:off x="4159253" y="6373813"/>
            <a:ext cx="7048500" cy="352425"/>
          </a:xfrm>
          <a:prstGeom prst="rect">
            <a:avLst/>
          </a:prstGeom>
          <a:noFill/>
          <a:ln>
            <a:noFill/>
          </a:ln>
        </p:spPr>
        <p:txBody>
          <a:bodyPr spcFirstLastPara="1" wrap="square" lIns="104300" tIns="52150" rIns="104300" bIns="5215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44"/>
          <p:cNvSpPr txBox="1">
            <a:spLocks noGrp="1"/>
          </p:cNvSpPr>
          <p:nvPr>
            <p:ph type="sldNum" idx="12"/>
          </p:nvPr>
        </p:nvSpPr>
        <p:spPr>
          <a:xfrm>
            <a:off x="10615090" y="6370640"/>
            <a:ext cx="1079499" cy="352425"/>
          </a:xfrm>
          <a:prstGeom prst="rect">
            <a:avLst/>
          </a:prstGeom>
          <a:noFill/>
          <a:ln>
            <a:noFill/>
          </a:ln>
        </p:spPr>
        <p:txBody>
          <a:bodyPr spcFirstLastPara="1" wrap="square" lIns="104300" tIns="52150" rIns="104300" bIns="52150" anchor="t" anchorCtr="0">
            <a:noAutofit/>
          </a:bodyPr>
          <a:lstStyle>
            <a:lvl1pPr marL="0" marR="0" lvl="0" indent="0" algn="r">
              <a:spcBef>
                <a:spcPts val="0"/>
              </a:spcBef>
              <a:buNone/>
              <a:defRPr sz="1270" b="1" i="0" u="none" strike="noStrike" cap="none">
                <a:solidFill>
                  <a:srgbClr val="A70532"/>
                </a:solidFill>
                <a:latin typeface="Arial"/>
                <a:ea typeface="Arial"/>
                <a:cs typeface="Arial"/>
                <a:sym typeface="Arial"/>
              </a:defRPr>
            </a:lvl1pPr>
            <a:lvl2pPr marL="0" marR="0" lvl="1" indent="0" algn="r">
              <a:spcBef>
                <a:spcPts val="0"/>
              </a:spcBef>
              <a:buNone/>
              <a:defRPr sz="1270" b="1" i="0" u="none" strike="noStrike" cap="none">
                <a:solidFill>
                  <a:srgbClr val="A70532"/>
                </a:solidFill>
                <a:latin typeface="Arial"/>
                <a:ea typeface="Arial"/>
                <a:cs typeface="Arial"/>
                <a:sym typeface="Arial"/>
              </a:defRPr>
            </a:lvl2pPr>
            <a:lvl3pPr marL="0" marR="0" lvl="2" indent="0" algn="r">
              <a:spcBef>
                <a:spcPts val="0"/>
              </a:spcBef>
              <a:buNone/>
              <a:defRPr sz="1270" b="1" i="0" u="none" strike="noStrike" cap="none">
                <a:solidFill>
                  <a:srgbClr val="A70532"/>
                </a:solidFill>
                <a:latin typeface="Arial"/>
                <a:ea typeface="Arial"/>
                <a:cs typeface="Arial"/>
                <a:sym typeface="Arial"/>
              </a:defRPr>
            </a:lvl3pPr>
            <a:lvl4pPr marL="0" marR="0" lvl="3" indent="0" algn="r">
              <a:spcBef>
                <a:spcPts val="0"/>
              </a:spcBef>
              <a:buNone/>
              <a:defRPr sz="1270" b="1" i="0" u="none" strike="noStrike" cap="none">
                <a:solidFill>
                  <a:srgbClr val="A70532"/>
                </a:solidFill>
                <a:latin typeface="Arial"/>
                <a:ea typeface="Arial"/>
                <a:cs typeface="Arial"/>
                <a:sym typeface="Arial"/>
              </a:defRPr>
            </a:lvl4pPr>
            <a:lvl5pPr marL="0" marR="0" lvl="4" indent="0" algn="r">
              <a:spcBef>
                <a:spcPts val="0"/>
              </a:spcBef>
              <a:buNone/>
              <a:defRPr sz="1270" b="1" i="0" u="none" strike="noStrike" cap="none">
                <a:solidFill>
                  <a:srgbClr val="A70532"/>
                </a:solidFill>
                <a:latin typeface="Arial"/>
                <a:ea typeface="Arial"/>
                <a:cs typeface="Arial"/>
                <a:sym typeface="Arial"/>
              </a:defRPr>
            </a:lvl5pPr>
            <a:lvl6pPr marL="0" marR="0" lvl="5" indent="0" algn="r">
              <a:spcBef>
                <a:spcPts val="0"/>
              </a:spcBef>
              <a:buNone/>
              <a:defRPr sz="1270" b="1" i="0" u="none" strike="noStrike" cap="none">
                <a:solidFill>
                  <a:srgbClr val="A70532"/>
                </a:solidFill>
                <a:latin typeface="Arial"/>
                <a:ea typeface="Arial"/>
                <a:cs typeface="Arial"/>
                <a:sym typeface="Arial"/>
              </a:defRPr>
            </a:lvl6pPr>
            <a:lvl7pPr marL="0" marR="0" lvl="6" indent="0" algn="r">
              <a:spcBef>
                <a:spcPts val="0"/>
              </a:spcBef>
              <a:buNone/>
              <a:defRPr sz="1270" b="1" i="0" u="none" strike="noStrike" cap="none">
                <a:solidFill>
                  <a:srgbClr val="A70532"/>
                </a:solidFill>
                <a:latin typeface="Arial"/>
                <a:ea typeface="Arial"/>
                <a:cs typeface="Arial"/>
                <a:sym typeface="Arial"/>
              </a:defRPr>
            </a:lvl7pPr>
            <a:lvl8pPr marL="0" marR="0" lvl="7" indent="0" algn="r">
              <a:spcBef>
                <a:spcPts val="0"/>
              </a:spcBef>
              <a:buNone/>
              <a:defRPr sz="1270" b="1" i="0" u="none" strike="noStrike" cap="none">
                <a:solidFill>
                  <a:srgbClr val="A70532"/>
                </a:solidFill>
                <a:latin typeface="Arial"/>
                <a:ea typeface="Arial"/>
                <a:cs typeface="Arial"/>
                <a:sym typeface="Arial"/>
              </a:defRPr>
            </a:lvl8pPr>
            <a:lvl9pPr marL="0" marR="0" lvl="8" indent="0" algn="r">
              <a:spcBef>
                <a:spcPts val="0"/>
              </a:spcBef>
              <a:buNone/>
              <a:defRPr sz="1270" b="1" i="0" u="none" strike="noStrike" cap="none">
                <a:solidFill>
                  <a:srgbClr val="A7053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6"/>
        <p:cNvGrpSpPr/>
        <p:nvPr/>
      </p:nvGrpSpPr>
      <p:grpSpPr>
        <a:xfrm>
          <a:off x="0" y="0"/>
          <a:ext cx="0" cy="0"/>
          <a:chOff x="0" y="0"/>
          <a:chExt cx="0" cy="0"/>
        </a:xfrm>
      </p:grpSpPr>
      <p:sp>
        <p:nvSpPr>
          <p:cNvPr id="87" name="Google Shape;87;p45"/>
          <p:cNvSpPr txBox="1">
            <a:spLocks noGrp="1"/>
          </p:cNvSpPr>
          <p:nvPr>
            <p:ph type="ftr" idx="11"/>
          </p:nvPr>
        </p:nvSpPr>
        <p:spPr>
          <a:xfrm>
            <a:off x="4159253" y="6373813"/>
            <a:ext cx="7048500" cy="352425"/>
          </a:xfrm>
          <a:prstGeom prst="rect">
            <a:avLst/>
          </a:prstGeom>
          <a:noFill/>
          <a:ln>
            <a:noFill/>
          </a:ln>
        </p:spPr>
        <p:txBody>
          <a:bodyPr spcFirstLastPara="1" wrap="square" lIns="104300" tIns="52150" rIns="104300" bIns="5215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45"/>
          <p:cNvSpPr txBox="1">
            <a:spLocks noGrp="1"/>
          </p:cNvSpPr>
          <p:nvPr>
            <p:ph type="sldNum" idx="12"/>
          </p:nvPr>
        </p:nvSpPr>
        <p:spPr>
          <a:xfrm>
            <a:off x="10615090" y="6370640"/>
            <a:ext cx="1079499" cy="352425"/>
          </a:xfrm>
          <a:prstGeom prst="rect">
            <a:avLst/>
          </a:prstGeom>
          <a:noFill/>
          <a:ln>
            <a:noFill/>
          </a:ln>
        </p:spPr>
        <p:txBody>
          <a:bodyPr spcFirstLastPara="1" wrap="square" lIns="104300" tIns="52150" rIns="104300" bIns="52150" anchor="t" anchorCtr="0">
            <a:noAutofit/>
          </a:bodyPr>
          <a:lstStyle>
            <a:lvl1pPr marL="0" marR="0" lvl="0" indent="0" algn="r">
              <a:spcBef>
                <a:spcPts val="0"/>
              </a:spcBef>
              <a:buNone/>
              <a:defRPr sz="1270" b="1" i="0" u="none" strike="noStrike" cap="none">
                <a:solidFill>
                  <a:srgbClr val="A70532"/>
                </a:solidFill>
                <a:latin typeface="Arial"/>
                <a:ea typeface="Arial"/>
                <a:cs typeface="Arial"/>
                <a:sym typeface="Arial"/>
              </a:defRPr>
            </a:lvl1pPr>
            <a:lvl2pPr marL="0" marR="0" lvl="1" indent="0" algn="r">
              <a:spcBef>
                <a:spcPts val="0"/>
              </a:spcBef>
              <a:buNone/>
              <a:defRPr sz="1270" b="1" i="0" u="none" strike="noStrike" cap="none">
                <a:solidFill>
                  <a:srgbClr val="A70532"/>
                </a:solidFill>
                <a:latin typeface="Arial"/>
                <a:ea typeface="Arial"/>
                <a:cs typeface="Arial"/>
                <a:sym typeface="Arial"/>
              </a:defRPr>
            </a:lvl2pPr>
            <a:lvl3pPr marL="0" marR="0" lvl="2" indent="0" algn="r">
              <a:spcBef>
                <a:spcPts val="0"/>
              </a:spcBef>
              <a:buNone/>
              <a:defRPr sz="1270" b="1" i="0" u="none" strike="noStrike" cap="none">
                <a:solidFill>
                  <a:srgbClr val="A70532"/>
                </a:solidFill>
                <a:latin typeface="Arial"/>
                <a:ea typeface="Arial"/>
                <a:cs typeface="Arial"/>
                <a:sym typeface="Arial"/>
              </a:defRPr>
            </a:lvl3pPr>
            <a:lvl4pPr marL="0" marR="0" lvl="3" indent="0" algn="r">
              <a:spcBef>
                <a:spcPts val="0"/>
              </a:spcBef>
              <a:buNone/>
              <a:defRPr sz="1270" b="1" i="0" u="none" strike="noStrike" cap="none">
                <a:solidFill>
                  <a:srgbClr val="A70532"/>
                </a:solidFill>
                <a:latin typeface="Arial"/>
                <a:ea typeface="Arial"/>
                <a:cs typeface="Arial"/>
                <a:sym typeface="Arial"/>
              </a:defRPr>
            </a:lvl4pPr>
            <a:lvl5pPr marL="0" marR="0" lvl="4" indent="0" algn="r">
              <a:spcBef>
                <a:spcPts val="0"/>
              </a:spcBef>
              <a:buNone/>
              <a:defRPr sz="1270" b="1" i="0" u="none" strike="noStrike" cap="none">
                <a:solidFill>
                  <a:srgbClr val="A70532"/>
                </a:solidFill>
                <a:latin typeface="Arial"/>
                <a:ea typeface="Arial"/>
                <a:cs typeface="Arial"/>
                <a:sym typeface="Arial"/>
              </a:defRPr>
            </a:lvl5pPr>
            <a:lvl6pPr marL="0" marR="0" lvl="5" indent="0" algn="r">
              <a:spcBef>
                <a:spcPts val="0"/>
              </a:spcBef>
              <a:buNone/>
              <a:defRPr sz="1270" b="1" i="0" u="none" strike="noStrike" cap="none">
                <a:solidFill>
                  <a:srgbClr val="A70532"/>
                </a:solidFill>
                <a:latin typeface="Arial"/>
                <a:ea typeface="Arial"/>
                <a:cs typeface="Arial"/>
                <a:sym typeface="Arial"/>
              </a:defRPr>
            </a:lvl6pPr>
            <a:lvl7pPr marL="0" marR="0" lvl="6" indent="0" algn="r">
              <a:spcBef>
                <a:spcPts val="0"/>
              </a:spcBef>
              <a:buNone/>
              <a:defRPr sz="1270" b="1" i="0" u="none" strike="noStrike" cap="none">
                <a:solidFill>
                  <a:srgbClr val="A70532"/>
                </a:solidFill>
                <a:latin typeface="Arial"/>
                <a:ea typeface="Arial"/>
                <a:cs typeface="Arial"/>
                <a:sym typeface="Arial"/>
              </a:defRPr>
            </a:lvl7pPr>
            <a:lvl8pPr marL="0" marR="0" lvl="7" indent="0" algn="r">
              <a:spcBef>
                <a:spcPts val="0"/>
              </a:spcBef>
              <a:buNone/>
              <a:defRPr sz="1270" b="1" i="0" u="none" strike="noStrike" cap="none">
                <a:solidFill>
                  <a:srgbClr val="A70532"/>
                </a:solidFill>
                <a:latin typeface="Arial"/>
                <a:ea typeface="Arial"/>
                <a:cs typeface="Arial"/>
                <a:sym typeface="Arial"/>
              </a:defRPr>
            </a:lvl8pPr>
            <a:lvl9pPr marL="0" marR="0" lvl="8" indent="0" algn="r">
              <a:spcBef>
                <a:spcPts val="0"/>
              </a:spcBef>
              <a:buNone/>
              <a:defRPr sz="1270" b="1" i="0" u="none" strike="noStrike" cap="none">
                <a:solidFill>
                  <a:srgbClr val="A7053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9"/>
        <p:cNvGrpSpPr/>
        <p:nvPr/>
      </p:nvGrpSpPr>
      <p:grpSpPr>
        <a:xfrm>
          <a:off x="0" y="0"/>
          <a:ext cx="0" cy="0"/>
          <a:chOff x="0" y="0"/>
          <a:chExt cx="0" cy="0"/>
        </a:xfrm>
      </p:grpSpPr>
      <p:sp>
        <p:nvSpPr>
          <p:cNvPr id="90" name="Google Shape;90;p46"/>
          <p:cNvSpPr txBox="1">
            <a:spLocks noGrp="1"/>
          </p:cNvSpPr>
          <p:nvPr>
            <p:ph type="title"/>
          </p:nvPr>
        </p:nvSpPr>
        <p:spPr>
          <a:xfrm>
            <a:off x="609605" y="273052"/>
            <a:ext cx="4011084" cy="1162050"/>
          </a:xfrm>
          <a:prstGeom prst="rect">
            <a:avLst/>
          </a:prstGeom>
          <a:noFill/>
          <a:ln>
            <a:noFill/>
          </a:ln>
        </p:spPr>
        <p:txBody>
          <a:bodyPr spcFirstLastPara="1" wrap="square" lIns="104300" tIns="52150" rIns="104300" bIns="52150" anchor="b" anchorCtr="0">
            <a:noAutofit/>
          </a:bodyPr>
          <a:lstStyle>
            <a:lvl1pPr lvl="0" algn="l">
              <a:spcBef>
                <a:spcPts val="0"/>
              </a:spcBef>
              <a:spcAft>
                <a:spcPts val="0"/>
              </a:spcAft>
              <a:buSzPts val="1400"/>
              <a:buNone/>
              <a:defRPr sz="2086"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46"/>
          <p:cNvSpPr txBox="1">
            <a:spLocks noGrp="1"/>
          </p:cNvSpPr>
          <p:nvPr>
            <p:ph type="body" idx="1"/>
          </p:nvPr>
        </p:nvSpPr>
        <p:spPr>
          <a:xfrm>
            <a:off x="4766733" y="273053"/>
            <a:ext cx="6815667" cy="5853113"/>
          </a:xfrm>
          <a:prstGeom prst="rect">
            <a:avLst/>
          </a:prstGeom>
          <a:noFill/>
          <a:ln>
            <a:noFill/>
          </a:ln>
        </p:spPr>
        <p:txBody>
          <a:bodyPr spcFirstLastPara="1" wrap="square" lIns="104300" tIns="52150" rIns="104300" bIns="52150" anchor="t" anchorCtr="0">
            <a:noAutofit/>
          </a:bodyPr>
          <a:lstStyle>
            <a:lvl1pPr marL="457200" lvl="0" indent="-441642" algn="l">
              <a:spcBef>
                <a:spcPts val="671"/>
              </a:spcBef>
              <a:spcAft>
                <a:spcPts val="0"/>
              </a:spcAft>
              <a:buClr>
                <a:schemeClr val="dk1"/>
              </a:buClr>
              <a:buSzPts val="3355"/>
              <a:buFont typeface="Arial"/>
              <a:buChar char="•"/>
              <a:defRPr sz="3355"/>
            </a:lvl1pPr>
            <a:lvl2pPr marL="914400" lvl="1" indent="-412877" algn="l">
              <a:spcBef>
                <a:spcPts val="580"/>
              </a:spcBef>
              <a:spcAft>
                <a:spcPts val="0"/>
              </a:spcAft>
              <a:buClr>
                <a:schemeClr val="dk1"/>
              </a:buClr>
              <a:buSzPts val="2902"/>
              <a:buFont typeface="Arial"/>
              <a:buChar char="–"/>
              <a:defRPr sz="2902"/>
            </a:lvl2pPr>
            <a:lvl3pPr marL="1371600" lvl="2" indent="-384047" algn="l">
              <a:spcBef>
                <a:spcPts val="490"/>
              </a:spcBef>
              <a:spcAft>
                <a:spcPts val="0"/>
              </a:spcAft>
              <a:buClr>
                <a:schemeClr val="dk1"/>
              </a:buClr>
              <a:buSzPts val="2448"/>
              <a:buFont typeface="Arial"/>
              <a:buChar char="•"/>
              <a:defRPr sz="2448"/>
            </a:lvl3pPr>
            <a:lvl4pPr marL="1828800" lvl="3" indent="-361061" algn="l">
              <a:spcBef>
                <a:spcPts val="417"/>
              </a:spcBef>
              <a:spcAft>
                <a:spcPts val="0"/>
              </a:spcAft>
              <a:buClr>
                <a:schemeClr val="dk1"/>
              </a:buClr>
              <a:buSzPts val="2086"/>
              <a:buFont typeface="Arial"/>
              <a:buChar char="–"/>
              <a:defRPr sz="2086"/>
            </a:lvl4pPr>
            <a:lvl5pPr marL="2286000" lvl="4" indent="-361060" algn="l">
              <a:spcBef>
                <a:spcPts val="417"/>
              </a:spcBef>
              <a:spcAft>
                <a:spcPts val="0"/>
              </a:spcAft>
              <a:buClr>
                <a:schemeClr val="dk1"/>
              </a:buClr>
              <a:buSzPts val="2086"/>
              <a:buFont typeface="Arial"/>
              <a:buChar char="»"/>
              <a:defRPr sz="2086"/>
            </a:lvl5pPr>
            <a:lvl6pPr marL="2743200" lvl="5" indent="-361060" algn="l">
              <a:spcBef>
                <a:spcPts val="417"/>
              </a:spcBef>
              <a:spcAft>
                <a:spcPts val="0"/>
              </a:spcAft>
              <a:buClr>
                <a:schemeClr val="dk1"/>
              </a:buClr>
              <a:buSzPts val="2086"/>
              <a:buFont typeface="Arial"/>
              <a:buChar char="»"/>
              <a:defRPr sz="2086"/>
            </a:lvl6pPr>
            <a:lvl7pPr marL="3200400" lvl="6" indent="-361060" algn="l">
              <a:spcBef>
                <a:spcPts val="417"/>
              </a:spcBef>
              <a:spcAft>
                <a:spcPts val="0"/>
              </a:spcAft>
              <a:buClr>
                <a:schemeClr val="dk1"/>
              </a:buClr>
              <a:buSzPts val="2086"/>
              <a:buFont typeface="Arial"/>
              <a:buChar char="»"/>
              <a:defRPr sz="2086"/>
            </a:lvl7pPr>
            <a:lvl8pPr marL="3657600" lvl="7" indent="-361060" algn="l">
              <a:spcBef>
                <a:spcPts val="417"/>
              </a:spcBef>
              <a:spcAft>
                <a:spcPts val="0"/>
              </a:spcAft>
              <a:buClr>
                <a:schemeClr val="dk1"/>
              </a:buClr>
              <a:buSzPts val="2086"/>
              <a:buFont typeface="Arial"/>
              <a:buChar char="»"/>
              <a:defRPr sz="2086"/>
            </a:lvl8pPr>
            <a:lvl9pPr marL="4114800" lvl="8" indent="-361060" algn="l">
              <a:spcBef>
                <a:spcPts val="417"/>
              </a:spcBef>
              <a:spcAft>
                <a:spcPts val="0"/>
              </a:spcAft>
              <a:buClr>
                <a:schemeClr val="dk1"/>
              </a:buClr>
              <a:buSzPts val="2086"/>
              <a:buFont typeface="Arial"/>
              <a:buChar char="»"/>
              <a:defRPr sz="2086"/>
            </a:lvl9pPr>
          </a:lstStyle>
          <a:p>
            <a:endParaRPr/>
          </a:p>
        </p:txBody>
      </p:sp>
      <p:sp>
        <p:nvSpPr>
          <p:cNvPr id="92" name="Google Shape;92;p46"/>
          <p:cNvSpPr txBox="1">
            <a:spLocks noGrp="1"/>
          </p:cNvSpPr>
          <p:nvPr>
            <p:ph type="body" idx="2"/>
          </p:nvPr>
        </p:nvSpPr>
        <p:spPr>
          <a:xfrm>
            <a:off x="609605" y="1435101"/>
            <a:ext cx="4011084" cy="4691063"/>
          </a:xfrm>
          <a:prstGeom prst="rect">
            <a:avLst/>
          </a:prstGeom>
          <a:noFill/>
          <a:ln>
            <a:noFill/>
          </a:ln>
        </p:spPr>
        <p:txBody>
          <a:bodyPr spcFirstLastPara="1" wrap="square" lIns="104300" tIns="52150" rIns="104300" bIns="52150" anchor="t" anchorCtr="0">
            <a:noAutofit/>
          </a:bodyPr>
          <a:lstStyle>
            <a:lvl1pPr marL="457200" lvl="0" indent="-228600" algn="l">
              <a:spcBef>
                <a:spcPts val="290"/>
              </a:spcBef>
              <a:spcAft>
                <a:spcPts val="0"/>
              </a:spcAft>
              <a:buClr>
                <a:schemeClr val="dk1"/>
              </a:buClr>
              <a:buSzPts val="1451"/>
              <a:buFont typeface="Arial"/>
              <a:buNone/>
              <a:defRPr sz="1451"/>
            </a:lvl1pPr>
            <a:lvl2pPr marL="914400" lvl="1" indent="-228600" algn="l">
              <a:spcBef>
                <a:spcPts val="254"/>
              </a:spcBef>
              <a:spcAft>
                <a:spcPts val="0"/>
              </a:spcAft>
              <a:buClr>
                <a:schemeClr val="dk1"/>
              </a:buClr>
              <a:buSzPts val="1270"/>
              <a:buFont typeface="Arial"/>
              <a:buNone/>
              <a:defRPr sz="1270"/>
            </a:lvl2pPr>
            <a:lvl3pPr marL="1371600" lvl="2" indent="-228600" algn="l">
              <a:spcBef>
                <a:spcPts val="199"/>
              </a:spcBef>
              <a:spcAft>
                <a:spcPts val="0"/>
              </a:spcAft>
              <a:buClr>
                <a:schemeClr val="dk1"/>
              </a:buClr>
              <a:buSzPts val="997"/>
              <a:buFont typeface="Arial"/>
              <a:buNone/>
              <a:defRPr sz="997"/>
            </a:lvl3pPr>
            <a:lvl4pPr marL="1828800" lvl="3" indent="-228600" algn="l">
              <a:spcBef>
                <a:spcPts val="181"/>
              </a:spcBef>
              <a:spcAft>
                <a:spcPts val="0"/>
              </a:spcAft>
              <a:buClr>
                <a:schemeClr val="dk1"/>
              </a:buClr>
              <a:buSzPts val="907"/>
              <a:buFont typeface="Arial"/>
              <a:buNone/>
              <a:defRPr sz="907"/>
            </a:lvl4pPr>
            <a:lvl5pPr marL="2286000" lvl="4" indent="-228600" algn="l">
              <a:spcBef>
                <a:spcPts val="181"/>
              </a:spcBef>
              <a:spcAft>
                <a:spcPts val="0"/>
              </a:spcAft>
              <a:buClr>
                <a:schemeClr val="dk1"/>
              </a:buClr>
              <a:buSzPts val="907"/>
              <a:buFont typeface="Arial"/>
              <a:buNone/>
              <a:defRPr sz="907"/>
            </a:lvl5pPr>
            <a:lvl6pPr marL="2743200" lvl="5" indent="-228600" algn="l">
              <a:spcBef>
                <a:spcPts val="181"/>
              </a:spcBef>
              <a:spcAft>
                <a:spcPts val="0"/>
              </a:spcAft>
              <a:buClr>
                <a:schemeClr val="dk1"/>
              </a:buClr>
              <a:buSzPts val="907"/>
              <a:buFont typeface="Arial"/>
              <a:buNone/>
              <a:defRPr sz="907"/>
            </a:lvl6pPr>
            <a:lvl7pPr marL="3200400" lvl="6" indent="-228600" algn="l">
              <a:spcBef>
                <a:spcPts val="181"/>
              </a:spcBef>
              <a:spcAft>
                <a:spcPts val="0"/>
              </a:spcAft>
              <a:buClr>
                <a:schemeClr val="dk1"/>
              </a:buClr>
              <a:buSzPts val="907"/>
              <a:buFont typeface="Arial"/>
              <a:buNone/>
              <a:defRPr sz="907"/>
            </a:lvl7pPr>
            <a:lvl8pPr marL="3657600" lvl="7" indent="-228600" algn="l">
              <a:spcBef>
                <a:spcPts val="181"/>
              </a:spcBef>
              <a:spcAft>
                <a:spcPts val="0"/>
              </a:spcAft>
              <a:buClr>
                <a:schemeClr val="dk1"/>
              </a:buClr>
              <a:buSzPts val="907"/>
              <a:buFont typeface="Arial"/>
              <a:buNone/>
              <a:defRPr sz="907"/>
            </a:lvl8pPr>
            <a:lvl9pPr marL="4114800" lvl="8" indent="-228600" algn="l">
              <a:spcBef>
                <a:spcPts val="181"/>
              </a:spcBef>
              <a:spcAft>
                <a:spcPts val="0"/>
              </a:spcAft>
              <a:buClr>
                <a:schemeClr val="dk1"/>
              </a:buClr>
              <a:buSzPts val="907"/>
              <a:buFont typeface="Arial"/>
              <a:buNone/>
              <a:defRPr sz="907"/>
            </a:lvl9pPr>
          </a:lstStyle>
          <a:p>
            <a:endParaRPr/>
          </a:p>
        </p:txBody>
      </p:sp>
      <p:sp>
        <p:nvSpPr>
          <p:cNvPr id="93" name="Google Shape;93;p46"/>
          <p:cNvSpPr txBox="1">
            <a:spLocks noGrp="1"/>
          </p:cNvSpPr>
          <p:nvPr>
            <p:ph type="sldNum" idx="12"/>
          </p:nvPr>
        </p:nvSpPr>
        <p:spPr>
          <a:xfrm>
            <a:off x="10615090" y="6370640"/>
            <a:ext cx="1079499" cy="352425"/>
          </a:xfrm>
          <a:prstGeom prst="rect">
            <a:avLst/>
          </a:prstGeom>
          <a:noFill/>
          <a:ln>
            <a:noFill/>
          </a:ln>
        </p:spPr>
        <p:txBody>
          <a:bodyPr spcFirstLastPara="1" wrap="square" lIns="104300" tIns="52150" rIns="104300" bIns="52150" anchor="t" anchorCtr="0">
            <a:noAutofit/>
          </a:bodyPr>
          <a:lstStyle>
            <a:lvl1pPr marL="0" marR="0" lvl="0" indent="0" algn="r">
              <a:spcBef>
                <a:spcPts val="0"/>
              </a:spcBef>
              <a:buNone/>
              <a:defRPr sz="1270" b="1" i="0" u="none" strike="noStrike" cap="none">
                <a:solidFill>
                  <a:srgbClr val="A70532"/>
                </a:solidFill>
                <a:latin typeface="Arial"/>
                <a:ea typeface="Arial"/>
                <a:cs typeface="Arial"/>
                <a:sym typeface="Arial"/>
              </a:defRPr>
            </a:lvl1pPr>
            <a:lvl2pPr marL="0" marR="0" lvl="1" indent="0" algn="r">
              <a:spcBef>
                <a:spcPts val="0"/>
              </a:spcBef>
              <a:buNone/>
              <a:defRPr sz="1270" b="1" i="0" u="none" strike="noStrike" cap="none">
                <a:solidFill>
                  <a:srgbClr val="A70532"/>
                </a:solidFill>
                <a:latin typeface="Arial"/>
                <a:ea typeface="Arial"/>
                <a:cs typeface="Arial"/>
                <a:sym typeface="Arial"/>
              </a:defRPr>
            </a:lvl2pPr>
            <a:lvl3pPr marL="0" marR="0" lvl="2" indent="0" algn="r">
              <a:spcBef>
                <a:spcPts val="0"/>
              </a:spcBef>
              <a:buNone/>
              <a:defRPr sz="1270" b="1" i="0" u="none" strike="noStrike" cap="none">
                <a:solidFill>
                  <a:srgbClr val="A70532"/>
                </a:solidFill>
                <a:latin typeface="Arial"/>
                <a:ea typeface="Arial"/>
                <a:cs typeface="Arial"/>
                <a:sym typeface="Arial"/>
              </a:defRPr>
            </a:lvl3pPr>
            <a:lvl4pPr marL="0" marR="0" lvl="3" indent="0" algn="r">
              <a:spcBef>
                <a:spcPts val="0"/>
              </a:spcBef>
              <a:buNone/>
              <a:defRPr sz="1270" b="1" i="0" u="none" strike="noStrike" cap="none">
                <a:solidFill>
                  <a:srgbClr val="A70532"/>
                </a:solidFill>
                <a:latin typeface="Arial"/>
                <a:ea typeface="Arial"/>
                <a:cs typeface="Arial"/>
                <a:sym typeface="Arial"/>
              </a:defRPr>
            </a:lvl4pPr>
            <a:lvl5pPr marL="0" marR="0" lvl="4" indent="0" algn="r">
              <a:spcBef>
                <a:spcPts val="0"/>
              </a:spcBef>
              <a:buNone/>
              <a:defRPr sz="1270" b="1" i="0" u="none" strike="noStrike" cap="none">
                <a:solidFill>
                  <a:srgbClr val="A70532"/>
                </a:solidFill>
                <a:latin typeface="Arial"/>
                <a:ea typeface="Arial"/>
                <a:cs typeface="Arial"/>
                <a:sym typeface="Arial"/>
              </a:defRPr>
            </a:lvl5pPr>
            <a:lvl6pPr marL="0" marR="0" lvl="5" indent="0" algn="r">
              <a:spcBef>
                <a:spcPts val="0"/>
              </a:spcBef>
              <a:buNone/>
              <a:defRPr sz="1270" b="1" i="0" u="none" strike="noStrike" cap="none">
                <a:solidFill>
                  <a:srgbClr val="A70532"/>
                </a:solidFill>
                <a:latin typeface="Arial"/>
                <a:ea typeface="Arial"/>
                <a:cs typeface="Arial"/>
                <a:sym typeface="Arial"/>
              </a:defRPr>
            </a:lvl6pPr>
            <a:lvl7pPr marL="0" marR="0" lvl="6" indent="0" algn="r">
              <a:spcBef>
                <a:spcPts val="0"/>
              </a:spcBef>
              <a:buNone/>
              <a:defRPr sz="1270" b="1" i="0" u="none" strike="noStrike" cap="none">
                <a:solidFill>
                  <a:srgbClr val="A70532"/>
                </a:solidFill>
                <a:latin typeface="Arial"/>
                <a:ea typeface="Arial"/>
                <a:cs typeface="Arial"/>
                <a:sym typeface="Arial"/>
              </a:defRPr>
            </a:lvl7pPr>
            <a:lvl8pPr marL="0" marR="0" lvl="7" indent="0" algn="r">
              <a:spcBef>
                <a:spcPts val="0"/>
              </a:spcBef>
              <a:buNone/>
              <a:defRPr sz="1270" b="1" i="0" u="none" strike="noStrike" cap="none">
                <a:solidFill>
                  <a:srgbClr val="A70532"/>
                </a:solidFill>
                <a:latin typeface="Arial"/>
                <a:ea typeface="Arial"/>
                <a:cs typeface="Arial"/>
                <a:sym typeface="Arial"/>
              </a:defRPr>
            </a:lvl8pPr>
            <a:lvl9pPr marL="0" marR="0" lvl="8" indent="0" algn="r">
              <a:spcBef>
                <a:spcPts val="0"/>
              </a:spcBef>
              <a:buNone/>
              <a:defRPr sz="1270" b="1" i="0" u="none" strike="noStrike" cap="none">
                <a:solidFill>
                  <a:srgbClr val="A7053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94" name="Google Shape;94;p46"/>
          <p:cNvSpPr txBox="1">
            <a:spLocks noGrp="1"/>
          </p:cNvSpPr>
          <p:nvPr>
            <p:ph type="ftr" idx="11"/>
          </p:nvPr>
        </p:nvSpPr>
        <p:spPr>
          <a:xfrm>
            <a:off x="4159253" y="6373813"/>
            <a:ext cx="7048500" cy="352425"/>
          </a:xfrm>
          <a:prstGeom prst="rect">
            <a:avLst/>
          </a:prstGeom>
          <a:noFill/>
          <a:ln>
            <a:noFill/>
          </a:ln>
        </p:spPr>
        <p:txBody>
          <a:bodyPr spcFirstLastPara="1" wrap="square" lIns="104300" tIns="52150" rIns="104300" bIns="5215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95"/>
        <p:cNvGrpSpPr/>
        <p:nvPr/>
      </p:nvGrpSpPr>
      <p:grpSpPr>
        <a:xfrm>
          <a:off x="0" y="0"/>
          <a:ext cx="0" cy="0"/>
          <a:chOff x="0" y="0"/>
          <a:chExt cx="0" cy="0"/>
        </a:xfrm>
      </p:grpSpPr>
      <p:sp>
        <p:nvSpPr>
          <p:cNvPr id="96" name="Google Shape;96;p47"/>
          <p:cNvSpPr txBox="1">
            <a:spLocks noGrp="1"/>
          </p:cNvSpPr>
          <p:nvPr>
            <p:ph type="title"/>
          </p:nvPr>
        </p:nvSpPr>
        <p:spPr>
          <a:xfrm>
            <a:off x="2389717" y="4800600"/>
            <a:ext cx="7315200" cy="566738"/>
          </a:xfrm>
          <a:prstGeom prst="rect">
            <a:avLst/>
          </a:prstGeom>
          <a:noFill/>
          <a:ln>
            <a:noFill/>
          </a:ln>
        </p:spPr>
        <p:txBody>
          <a:bodyPr spcFirstLastPara="1" wrap="square" lIns="104300" tIns="52150" rIns="104300" bIns="52150" anchor="b" anchorCtr="0">
            <a:noAutofit/>
          </a:bodyPr>
          <a:lstStyle>
            <a:lvl1pPr lvl="0" algn="l">
              <a:spcBef>
                <a:spcPts val="0"/>
              </a:spcBef>
              <a:spcAft>
                <a:spcPts val="0"/>
              </a:spcAft>
              <a:buSzPts val="1400"/>
              <a:buNone/>
              <a:defRPr sz="2086"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47"/>
          <p:cNvSpPr>
            <a:spLocks noGrp="1"/>
          </p:cNvSpPr>
          <p:nvPr>
            <p:ph type="pic" idx="2"/>
          </p:nvPr>
        </p:nvSpPr>
        <p:spPr>
          <a:xfrm>
            <a:off x="2389717" y="612775"/>
            <a:ext cx="7315200" cy="4114800"/>
          </a:xfrm>
          <a:prstGeom prst="rect">
            <a:avLst/>
          </a:prstGeom>
          <a:noFill/>
          <a:ln>
            <a:noFill/>
          </a:ln>
        </p:spPr>
      </p:sp>
      <p:sp>
        <p:nvSpPr>
          <p:cNvPr id="98" name="Google Shape;98;p47"/>
          <p:cNvSpPr txBox="1">
            <a:spLocks noGrp="1"/>
          </p:cNvSpPr>
          <p:nvPr>
            <p:ph type="body" idx="1"/>
          </p:nvPr>
        </p:nvSpPr>
        <p:spPr>
          <a:xfrm>
            <a:off x="2389717" y="5367338"/>
            <a:ext cx="7315200" cy="804862"/>
          </a:xfrm>
          <a:prstGeom prst="rect">
            <a:avLst/>
          </a:prstGeom>
          <a:noFill/>
          <a:ln>
            <a:noFill/>
          </a:ln>
        </p:spPr>
        <p:txBody>
          <a:bodyPr spcFirstLastPara="1" wrap="square" lIns="104300" tIns="52150" rIns="104300" bIns="52150" anchor="t" anchorCtr="0">
            <a:noAutofit/>
          </a:bodyPr>
          <a:lstStyle>
            <a:lvl1pPr marL="457200" lvl="0" indent="-228600" algn="l">
              <a:spcBef>
                <a:spcPts val="290"/>
              </a:spcBef>
              <a:spcAft>
                <a:spcPts val="0"/>
              </a:spcAft>
              <a:buClr>
                <a:schemeClr val="dk1"/>
              </a:buClr>
              <a:buSzPts val="1451"/>
              <a:buFont typeface="Arial"/>
              <a:buNone/>
              <a:defRPr sz="1451"/>
            </a:lvl1pPr>
            <a:lvl2pPr marL="914400" lvl="1" indent="-228600" algn="l">
              <a:spcBef>
                <a:spcPts val="254"/>
              </a:spcBef>
              <a:spcAft>
                <a:spcPts val="0"/>
              </a:spcAft>
              <a:buClr>
                <a:schemeClr val="dk1"/>
              </a:buClr>
              <a:buSzPts val="1270"/>
              <a:buFont typeface="Arial"/>
              <a:buNone/>
              <a:defRPr sz="1270"/>
            </a:lvl2pPr>
            <a:lvl3pPr marL="1371600" lvl="2" indent="-228600" algn="l">
              <a:spcBef>
                <a:spcPts val="199"/>
              </a:spcBef>
              <a:spcAft>
                <a:spcPts val="0"/>
              </a:spcAft>
              <a:buClr>
                <a:schemeClr val="dk1"/>
              </a:buClr>
              <a:buSzPts val="997"/>
              <a:buFont typeface="Arial"/>
              <a:buNone/>
              <a:defRPr sz="997"/>
            </a:lvl3pPr>
            <a:lvl4pPr marL="1828800" lvl="3" indent="-228600" algn="l">
              <a:spcBef>
                <a:spcPts val="181"/>
              </a:spcBef>
              <a:spcAft>
                <a:spcPts val="0"/>
              </a:spcAft>
              <a:buClr>
                <a:schemeClr val="dk1"/>
              </a:buClr>
              <a:buSzPts val="907"/>
              <a:buFont typeface="Arial"/>
              <a:buNone/>
              <a:defRPr sz="907"/>
            </a:lvl4pPr>
            <a:lvl5pPr marL="2286000" lvl="4" indent="-228600" algn="l">
              <a:spcBef>
                <a:spcPts val="181"/>
              </a:spcBef>
              <a:spcAft>
                <a:spcPts val="0"/>
              </a:spcAft>
              <a:buClr>
                <a:schemeClr val="dk1"/>
              </a:buClr>
              <a:buSzPts val="907"/>
              <a:buFont typeface="Arial"/>
              <a:buNone/>
              <a:defRPr sz="907"/>
            </a:lvl5pPr>
            <a:lvl6pPr marL="2743200" lvl="5" indent="-228600" algn="l">
              <a:spcBef>
                <a:spcPts val="181"/>
              </a:spcBef>
              <a:spcAft>
                <a:spcPts val="0"/>
              </a:spcAft>
              <a:buClr>
                <a:schemeClr val="dk1"/>
              </a:buClr>
              <a:buSzPts val="907"/>
              <a:buFont typeface="Arial"/>
              <a:buNone/>
              <a:defRPr sz="907"/>
            </a:lvl6pPr>
            <a:lvl7pPr marL="3200400" lvl="6" indent="-228600" algn="l">
              <a:spcBef>
                <a:spcPts val="181"/>
              </a:spcBef>
              <a:spcAft>
                <a:spcPts val="0"/>
              </a:spcAft>
              <a:buClr>
                <a:schemeClr val="dk1"/>
              </a:buClr>
              <a:buSzPts val="907"/>
              <a:buFont typeface="Arial"/>
              <a:buNone/>
              <a:defRPr sz="907"/>
            </a:lvl7pPr>
            <a:lvl8pPr marL="3657600" lvl="7" indent="-228600" algn="l">
              <a:spcBef>
                <a:spcPts val="181"/>
              </a:spcBef>
              <a:spcAft>
                <a:spcPts val="0"/>
              </a:spcAft>
              <a:buClr>
                <a:schemeClr val="dk1"/>
              </a:buClr>
              <a:buSzPts val="907"/>
              <a:buFont typeface="Arial"/>
              <a:buNone/>
              <a:defRPr sz="907"/>
            </a:lvl8pPr>
            <a:lvl9pPr marL="4114800" lvl="8" indent="-228600" algn="l">
              <a:spcBef>
                <a:spcPts val="181"/>
              </a:spcBef>
              <a:spcAft>
                <a:spcPts val="0"/>
              </a:spcAft>
              <a:buClr>
                <a:schemeClr val="dk1"/>
              </a:buClr>
              <a:buSzPts val="907"/>
              <a:buFont typeface="Arial"/>
              <a:buNone/>
              <a:defRPr sz="907"/>
            </a:lvl9pPr>
          </a:lstStyle>
          <a:p>
            <a:endParaRPr/>
          </a:p>
        </p:txBody>
      </p:sp>
      <p:sp>
        <p:nvSpPr>
          <p:cNvPr id="99" name="Google Shape;99;p47"/>
          <p:cNvSpPr txBox="1">
            <a:spLocks noGrp="1"/>
          </p:cNvSpPr>
          <p:nvPr>
            <p:ph type="ftr" idx="11"/>
          </p:nvPr>
        </p:nvSpPr>
        <p:spPr>
          <a:xfrm>
            <a:off x="4159253" y="6373813"/>
            <a:ext cx="7048500" cy="352425"/>
          </a:xfrm>
          <a:prstGeom prst="rect">
            <a:avLst/>
          </a:prstGeom>
          <a:noFill/>
          <a:ln>
            <a:noFill/>
          </a:ln>
        </p:spPr>
        <p:txBody>
          <a:bodyPr spcFirstLastPara="1" wrap="square" lIns="104300" tIns="52150" rIns="104300" bIns="5215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47"/>
          <p:cNvSpPr txBox="1">
            <a:spLocks noGrp="1"/>
          </p:cNvSpPr>
          <p:nvPr>
            <p:ph type="sldNum" idx="12"/>
          </p:nvPr>
        </p:nvSpPr>
        <p:spPr>
          <a:xfrm>
            <a:off x="10615090" y="6370640"/>
            <a:ext cx="1079499" cy="352425"/>
          </a:xfrm>
          <a:prstGeom prst="rect">
            <a:avLst/>
          </a:prstGeom>
          <a:noFill/>
          <a:ln>
            <a:noFill/>
          </a:ln>
        </p:spPr>
        <p:txBody>
          <a:bodyPr spcFirstLastPara="1" wrap="square" lIns="104300" tIns="52150" rIns="104300" bIns="52150" anchor="t" anchorCtr="0">
            <a:noAutofit/>
          </a:bodyPr>
          <a:lstStyle>
            <a:lvl1pPr marL="0" marR="0" lvl="0" indent="0" algn="r">
              <a:spcBef>
                <a:spcPts val="0"/>
              </a:spcBef>
              <a:buNone/>
              <a:defRPr sz="1270" b="1" i="0" u="none" strike="noStrike" cap="none">
                <a:solidFill>
                  <a:srgbClr val="A70532"/>
                </a:solidFill>
                <a:latin typeface="Arial"/>
                <a:ea typeface="Arial"/>
                <a:cs typeface="Arial"/>
                <a:sym typeface="Arial"/>
              </a:defRPr>
            </a:lvl1pPr>
            <a:lvl2pPr marL="0" marR="0" lvl="1" indent="0" algn="r">
              <a:spcBef>
                <a:spcPts val="0"/>
              </a:spcBef>
              <a:buNone/>
              <a:defRPr sz="1270" b="1" i="0" u="none" strike="noStrike" cap="none">
                <a:solidFill>
                  <a:srgbClr val="A70532"/>
                </a:solidFill>
                <a:latin typeface="Arial"/>
                <a:ea typeface="Arial"/>
                <a:cs typeface="Arial"/>
                <a:sym typeface="Arial"/>
              </a:defRPr>
            </a:lvl2pPr>
            <a:lvl3pPr marL="0" marR="0" lvl="2" indent="0" algn="r">
              <a:spcBef>
                <a:spcPts val="0"/>
              </a:spcBef>
              <a:buNone/>
              <a:defRPr sz="1270" b="1" i="0" u="none" strike="noStrike" cap="none">
                <a:solidFill>
                  <a:srgbClr val="A70532"/>
                </a:solidFill>
                <a:latin typeface="Arial"/>
                <a:ea typeface="Arial"/>
                <a:cs typeface="Arial"/>
                <a:sym typeface="Arial"/>
              </a:defRPr>
            </a:lvl3pPr>
            <a:lvl4pPr marL="0" marR="0" lvl="3" indent="0" algn="r">
              <a:spcBef>
                <a:spcPts val="0"/>
              </a:spcBef>
              <a:buNone/>
              <a:defRPr sz="1270" b="1" i="0" u="none" strike="noStrike" cap="none">
                <a:solidFill>
                  <a:srgbClr val="A70532"/>
                </a:solidFill>
                <a:latin typeface="Arial"/>
                <a:ea typeface="Arial"/>
                <a:cs typeface="Arial"/>
                <a:sym typeface="Arial"/>
              </a:defRPr>
            </a:lvl4pPr>
            <a:lvl5pPr marL="0" marR="0" lvl="4" indent="0" algn="r">
              <a:spcBef>
                <a:spcPts val="0"/>
              </a:spcBef>
              <a:buNone/>
              <a:defRPr sz="1270" b="1" i="0" u="none" strike="noStrike" cap="none">
                <a:solidFill>
                  <a:srgbClr val="A70532"/>
                </a:solidFill>
                <a:latin typeface="Arial"/>
                <a:ea typeface="Arial"/>
                <a:cs typeface="Arial"/>
                <a:sym typeface="Arial"/>
              </a:defRPr>
            </a:lvl5pPr>
            <a:lvl6pPr marL="0" marR="0" lvl="5" indent="0" algn="r">
              <a:spcBef>
                <a:spcPts val="0"/>
              </a:spcBef>
              <a:buNone/>
              <a:defRPr sz="1270" b="1" i="0" u="none" strike="noStrike" cap="none">
                <a:solidFill>
                  <a:srgbClr val="A70532"/>
                </a:solidFill>
                <a:latin typeface="Arial"/>
                <a:ea typeface="Arial"/>
                <a:cs typeface="Arial"/>
                <a:sym typeface="Arial"/>
              </a:defRPr>
            </a:lvl6pPr>
            <a:lvl7pPr marL="0" marR="0" lvl="6" indent="0" algn="r">
              <a:spcBef>
                <a:spcPts val="0"/>
              </a:spcBef>
              <a:buNone/>
              <a:defRPr sz="1270" b="1" i="0" u="none" strike="noStrike" cap="none">
                <a:solidFill>
                  <a:srgbClr val="A70532"/>
                </a:solidFill>
                <a:latin typeface="Arial"/>
                <a:ea typeface="Arial"/>
                <a:cs typeface="Arial"/>
                <a:sym typeface="Arial"/>
              </a:defRPr>
            </a:lvl7pPr>
            <a:lvl8pPr marL="0" marR="0" lvl="7" indent="0" algn="r">
              <a:spcBef>
                <a:spcPts val="0"/>
              </a:spcBef>
              <a:buNone/>
              <a:defRPr sz="1270" b="1" i="0" u="none" strike="noStrike" cap="none">
                <a:solidFill>
                  <a:srgbClr val="A70532"/>
                </a:solidFill>
                <a:latin typeface="Arial"/>
                <a:ea typeface="Arial"/>
                <a:cs typeface="Arial"/>
                <a:sym typeface="Arial"/>
              </a:defRPr>
            </a:lvl8pPr>
            <a:lvl9pPr marL="0" marR="0" lvl="8" indent="0" algn="r">
              <a:spcBef>
                <a:spcPts val="0"/>
              </a:spcBef>
              <a:buNone/>
              <a:defRPr sz="1270" b="1" i="0" u="none" strike="noStrike" cap="none">
                <a:solidFill>
                  <a:srgbClr val="A7053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101"/>
        <p:cNvGrpSpPr/>
        <p:nvPr/>
      </p:nvGrpSpPr>
      <p:grpSpPr>
        <a:xfrm>
          <a:off x="0" y="0"/>
          <a:ext cx="0" cy="0"/>
          <a:chOff x="0" y="0"/>
          <a:chExt cx="0" cy="0"/>
        </a:xfrm>
      </p:grpSpPr>
      <p:sp>
        <p:nvSpPr>
          <p:cNvPr id="102" name="Google Shape;102;p48"/>
          <p:cNvSpPr txBox="1">
            <a:spLocks noGrp="1"/>
          </p:cNvSpPr>
          <p:nvPr>
            <p:ph type="title"/>
          </p:nvPr>
        </p:nvSpPr>
        <p:spPr>
          <a:xfrm>
            <a:off x="601134" y="82551"/>
            <a:ext cx="11015133" cy="1143000"/>
          </a:xfrm>
          <a:prstGeom prst="rect">
            <a:avLst/>
          </a:prstGeom>
          <a:noFill/>
          <a:ln>
            <a:noFill/>
          </a:ln>
        </p:spPr>
        <p:txBody>
          <a:bodyPr spcFirstLastPara="1" wrap="square" lIns="104300" tIns="52150" rIns="104300" bIns="5215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48"/>
          <p:cNvSpPr txBox="1">
            <a:spLocks noGrp="1"/>
          </p:cNvSpPr>
          <p:nvPr>
            <p:ph type="sldNum" idx="12"/>
          </p:nvPr>
        </p:nvSpPr>
        <p:spPr>
          <a:xfrm>
            <a:off x="10615090" y="6370640"/>
            <a:ext cx="1079499" cy="352425"/>
          </a:xfrm>
          <a:prstGeom prst="rect">
            <a:avLst/>
          </a:prstGeom>
          <a:noFill/>
          <a:ln>
            <a:noFill/>
          </a:ln>
        </p:spPr>
        <p:txBody>
          <a:bodyPr spcFirstLastPara="1" wrap="square" lIns="104300" tIns="52150" rIns="104300" bIns="5215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4" name="Google Shape;104;p48"/>
          <p:cNvSpPr txBox="1">
            <a:spLocks noGrp="1"/>
          </p:cNvSpPr>
          <p:nvPr>
            <p:ph type="ftr" idx="11"/>
          </p:nvPr>
        </p:nvSpPr>
        <p:spPr>
          <a:xfrm>
            <a:off x="4159253" y="6373813"/>
            <a:ext cx="7048500" cy="352425"/>
          </a:xfrm>
          <a:prstGeom prst="rect">
            <a:avLst/>
          </a:prstGeom>
          <a:noFill/>
          <a:ln>
            <a:noFill/>
          </a:ln>
        </p:spPr>
        <p:txBody>
          <a:bodyPr spcFirstLastPara="1" wrap="square" lIns="104300" tIns="52150" rIns="104300" bIns="5215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05"/>
        <p:cNvGrpSpPr/>
        <p:nvPr/>
      </p:nvGrpSpPr>
      <p:grpSpPr>
        <a:xfrm>
          <a:off x="0" y="0"/>
          <a:ext cx="0" cy="0"/>
          <a:chOff x="0" y="0"/>
          <a:chExt cx="0" cy="0"/>
        </a:xfrm>
      </p:grpSpPr>
      <p:sp>
        <p:nvSpPr>
          <p:cNvPr id="106" name="Google Shape;106;p49"/>
          <p:cNvSpPr txBox="1">
            <a:spLocks noGrp="1"/>
          </p:cNvSpPr>
          <p:nvPr>
            <p:ph type="title"/>
          </p:nvPr>
        </p:nvSpPr>
        <p:spPr>
          <a:xfrm>
            <a:off x="601134" y="82551"/>
            <a:ext cx="11015133" cy="1143000"/>
          </a:xfrm>
          <a:prstGeom prst="rect">
            <a:avLst/>
          </a:prstGeom>
          <a:noFill/>
          <a:ln>
            <a:noFill/>
          </a:ln>
        </p:spPr>
        <p:txBody>
          <a:bodyPr spcFirstLastPara="1" wrap="square" lIns="104300" tIns="52150" rIns="104300" bIns="5215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49"/>
          <p:cNvSpPr txBox="1">
            <a:spLocks noGrp="1"/>
          </p:cNvSpPr>
          <p:nvPr>
            <p:ph type="body" idx="1"/>
          </p:nvPr>
        </p:nvSpPr>
        <p:spPr>
          <a:xfrm rot="5400000">
            <a:off x="3733006" y="-1618455"/>
            <a:ext cx="4725988" cy="10972800"/>
          </a:xfrm>
          <a:prstGeom prst="rect">
            <a:avLst/>
          </a:prstGeom>
          <a:noFill/>
          <a:ln>
            <a:noFill/>
          </a:ln>
        </p:spPr>
        <p:txBody>
          <a:bodyPr spcFirstLastPara="1" wrap="square" lIns="104300" tIns="52150" rIns="104300" bIns="5215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8" name="Google Shape;108;p49"/>
          <p:cNvSpPr txBox="1">
            <a:spLocks noGrp="1"/>
          </p:cNvSpPr>
          <p:nvPr>
            <p:ph type="ftr" idx="11"/>
          </p:nvPr>
        </p:nvSpPr>
        <p:spPr>
          <a:xfrm>
            <a:off x="4159253" y="6373813"/>
            <a:ext cx="7048500" cy="352425"/>
          </a:xfrm>
          <a:prstGeom prst="rect">
            <a:avLst/>
          </a:prstGeom>
          <a:noFill/>
          <a:ln>
            <a:noFill/>
          </a:ln>
        </p:spPr>
        <p:txBody>
          <a:bodyPr spcFirstLastPara="1" wrap="square" lIns="104300" tIns="52150" rIns="104300" bIns="5215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49"/>
          <p:cNvSpPr txBox="1">
            <a:spLocks noGrp="1"/>
          </p:cNvSpPr>
          <p:nvPr>
            <p:ph type="sldNum" idx="12"/>
          </p:nvPr>
        </p:nvSpPr>
        <p:spPr>
          <a:xfrm>
            <a:off x="10615090" y="6370640"/>
            <a:ext cx="1079499" cy="352425"/>
          </a:xfrm>
          <a:prstGeom prst="rect">
            <a:avLst/>
          </a:prstGeom>
          <a:noFill/>
          <a:ln>
            <a:noFill/>
          </a:ln>
        </p:spPr>
        <p:txBody>
          <a:bodyPr spcFirstLastPara="1" wrap="square" lIns="104300" tIns="52150" rIns="104300" bIns="52150" anchor="t" anchorCtr="0">
            <a:noAutofit/>
          </a:bodyPr>
          <a:lstStyle>
            <a:lvl1pPr marL="0" marR="0" lvl="0" indent="0" algn="r">
              <a:spcBef>
                <a:spcPts val="0"/>
              </a:spcBef>
              <a:buNone/>
              <a:defRPr sz="1270" b="1" i="0" u="none" strike="noStrike" cap="none">
                <a:solidFill>
                  <a:srgbClr val="A70532"/>
                </a:solidFill>
                <a:latin typeface="Arial"/>
                <a:ea typeface="Arial"/>
                <a:cs typeface="Arial"/>
                <a:sym typeface="Arial"/>
              </a:defRPr>
            </a:lvl1pPr>
            <a:lvl2pPr marL="0" marR="0" lvl="1" indent="0" algn="r">
              <a:spcBef>
                <a:spcPts val="0"/>
              </a:spcBef>
              <a:buNone/>
              <a:defRPr sz="1270" b="1" i="0" u="none" strike="noStrike" cap="none">
                <a:solidFill>
                  <a:srgbClr val="A70532"/>
                </a:solidFill>
                <a:latin typeface="Arial"/>
                <a:ea typeface="Arial"/>
                <a:cs typeface="Arial"/>
                <a:sym typeface="Arial"/>
              </a:defRPr>
            </a:lvl2pPr>
            <a:lvl3pPr marL="0" marR="0" lvl="2" indent="0" algn="r">
              <a:spcBef>
                <a:spcPts val="0"/>
              </a:spcBef>
              <a:buNone/>
              <a:defRPr sz="1270" b="1" i="0" u="none" strike="noStrike" cap="none">
                <a:solidFill>
                  <a:srgbClr val="A70532"/>
                </a:solidFill>
                <a:latin typeface="Arial"/>
                <a:ea typeface="Arial"/>
                <a:cs typeface="Arial"/>
                <a:sym typeface="Arial"/>
              </a:defRPr>
            </a:lvl3pPr>
            <a:lvl4pPr marL="0" marR="0" lvl="3" indent="0" algn="r">
              <a:spcBef>
                <a:spcPts val="0"/>
              </a:spcBef>
              <a:buNone/>
              <a:defRPr sz="1270" b="1" i="0" u="none" strike="noStrike" cap="none">
                <a:solidFill>
                  <a:srgbClr val="A70532"/>
                </a:solidFill>
                <a:latin typeface="Arial"/>
                <a:ea typeface="Arial"/>
                <a:cs typeface="Arial"/>
                <a:sym typeface="Arial"/>
              </a:defRPr>
            </a:lvl4pPr>
            <a:lvl5pPr marL="0" marR="0" lvl="4" indent="0" algn="r">
              <a:spcBef>
                <a:spcPts val="0"/>
              </a:spcBef>
              <a:buNone/>
              <a:defRPr sz="1270" b="1" i="0" u="none" strike="noStrike" cap="none">
                <a:solidFill>
                  <a:srgbClr val="A70532"/>
                </a:solidFill>
                <a:latin typeface="Arial"/>
                <a:ea typeface="Arial"/>
                <a:cs typeface="Arial"/>
                <a:sym typeface="Arial"/>
              </a:defRPr>
            </a:lvl5pPr>
            <a:lvl6pPr marL="0" marR="0" lvl="5" indent="0" algn="r">
              <a:spcBef>
                <a:spcPts val="0"/>
              </a:spcBef>
              <a:buNone/>
              <a:defRPr sz="1270" b="1" i="0" u="none" strike="noStrike" cap="none">
                <a:solidFill>
                  <a:srgbClr val="A70532"/>
                </a:solidFill>
                <a:latin typeface="Arial"/>
                <a:ea typeface="Arial"/>
                <a:cs typeface="Arial"/>
                <a:sym typeface="Arial"/>
              </a:defRPr>
            </a:lvl6pPr>
            <a:lvl7pPr marL="0" marR="0" lvl="6" indent="0" algn="r">
              <a:spcBef>
                <a:spcPts val="0"/>
              </a:spcBef>
              <a:buNone/>
              <a:defRPr sz="1270" b="1" i="0" u="none" strike="noStrike" cap="none">
                <a:solidFill>
                  <a:srgbClr val="A70532"/>
                </a:solidFill>
                <a:latin typeface="Arial"/>
                <a:ea typeface="Arial"/>
                <a:cs typeface="Arial"/>
                <a:sym typeface="Arial"/>
              </a:defRPr>
            </a:lvl7pPr>
            <a:lvl8pPr marL="0" marR="0" lvl="7" indent="0" algn="r">
              <a:spcBef>
                <a:spcPts val="0"/>
              </a:spcBef>
              <a:buNone/>
              <a:defRPr sz="1270" b="1" i="0" u="none" strike="noStrike" cap="none">
                <a:solidFill>
                  <a:srgbClr val="A70532"/>
                </a:solidFill>
                <a:latin typeface="Arial"/>
                <a:ea typeface="Arial"/>
                <a:cs typeface="Arial"/>
                <a:sym typeface="Arial"/>
              </a:defRPr>
            </a:lvl8pPr>
            <a:lvl9pPr marL="0" marR="0" lvl="8" indent="0" algn="r">
              <a:spcBef>
                <a:spcPts val="0"/>
              </a:spcBef>
              <a:buNone/>
              <a:defRPr sz="1270" b="1" i="0" u="none" strike="noStrike" cap="none">
                <a:solidFill>
                  <a:srgbClr val="A7053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0"/>
        <p:cNvGrpSpPr/>
        <p:nvPr/>
      </p:nvGrpSpPr>
      <p:grpSpPr>
        <a:xfrm>
          <a:off x="0" y="0"/>
          <a:ext cx="0" cy="0"/>
          <a:chOff x="0" y="0"/>
          <a:chExt cx="0" cy="0"/>
        </a:xfrm>
      </p:grpSpPr>
      <p:sp>
        <p:nvSpPr>
          <p:cNvPr id="111" name="Google Shape;111;p50"/>
          <p:cNvSpPr txBox="1">
            <a:spLocks noGrp="1"/>
          </p:cNvSpPr>
          <p:nvPr>
            <p:ph type="title"/>
          </p:nvPr>
        </p:nvSpPr>
        <p:spPr>
          <a:xfrm rot="5400000">
            <a:off x="7165186" y="1779853"/>
            <a:ext cx="6148388" cy="2753783"/>
          </a:xfrm>
          <a:prstGeom prst="rect">
            <a:avLst/>
          </a:prstGeom>
          <a:noFill/>
          <a:ln>
            <a:noFill/>
          </a:ln>
        </p:spPr>
        <p:txBody>
          <a:bodyPr spcFirstLastPara="1" wrap="square" lIns="104300" tIns="52150" rIns="104300" bIns="5215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50"/>
          <p:cNvSpPr txBox="1">
            <a:spLocks noGrp="1"/>
          </p:cNvSpPr>
          <p:nvPr>
            <p:ph type="body" idx="1"/>
          </p:nvPr>
        </p:nvSpPr>
        <p:spPr>
          <a:xfrm rot="5400000">
            <a:off x="1556015" y="-872331"/>
            <a:ext cx="6148388" cy="8058151"/>
          </a:xfrm>
          <a:prstGeom prst="rect">
            <a:avLst/>
          </a:prstGeom>
          <a:noFill/>
          <a:ln>
            <a:noFill/>
          </a:ln>
        </p:spPr>
        <p:txBody>
          <a:bodyPr spcFirstLastPara="1" wrap="square" lIns="104300" tIns="52150" rIns="104300" bIns="5215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3" name="Google Shape;113;p50"/>
          <p:cNvSpPr txBox="1">
            <a:spLocks noGrp="1"/>
          </p:cNvSpPr>
          <p:nvPr>
            <p:ph type="ftr" idx="11"/>
          </p:nvPr>
        </p:nvSpPr>
        <p:spPr>
          <a:xfrm>
            <a:off x="4159253" y="6373813"/>
            <a:ext cx="7048500" cy="352425"/>
          </a:xfrm>
          <a:prstGeom prst="rect">
            <a:avLst/>
          </a:prstGeom>
          <a:noFill/>
          <a:ln>
            <a:noFill/>
          </a:ln>
        </p:spPr>
        <p:txBody>
          <a:bodyPr spcFirstLastPara="1" wrap="square" lIns="104300" tIns="52150" rIns="104300" bIns="5215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50"/>
          <p:cNvSpPr txBox="1">
            <a:spLocks noGrp="1"/>
          </p:cNvSpPr>
          <p:nvPr>
            <p:ph type="sldNum" idx="12"/>
          </p:nvPr>
        </p:nvSpPr>
        <p:spPr>
          <a:xfrm>
            <a:off x="10615090" y="6370640"/>
            <a:ext cx="1079499" cy="352425"/>
          </a:xfrm>
          <a:prstGeom prst="rect">
            <a:avLst/>
          </a:prstGeom>
          <a:noFill/>
          <a:ln>
            <a:noFill/>
          </a:ln>
        </p:spPr>
        <p:txBody>
          <a:bodyPr spcFirstLastPara="1" wrap="square" lIns="104300" tIns="52150" rIns="104300" bIns="52150" anchor="t" anchorCtr="0">
            <a:noAutofit/>
          </a:bodyPr>
          <a:lstStyle>
            <a:lvl1pPr marL="0" marR="0" lvl="0" indent="0" algn="r">
              <a:spcBef>
                <a:spcPts val="0"/>
              </a:spcBef>
              <a:buNone/>
              <a:defRPr sz="1270" b="1" i="0" u="none" strike="noStrike" cap="none">
                <a:solidFill>
                  <a:srgbClr val="A70532"/>
                </a:solidFill>
                <a:latin typeface="Arial"/>
                <a:ea typeface="Arial"/>
                <a:cs typeface="Arial"/>
                <a:sym typeface="Arial"/>
              </a:defRPr>
            </a:lvl1pPr>
            <a:lvl2pPr marL="0" marR="0" lvl="1" indent="0" algn="r">
              <a:spcBef>
                <a:spcPts val="0"/>
              </a:spcBef>
              <a:buNone/>
              <a:defRPr sz="1270" b="1" i="0" u="none" strike="noStrike" cap="none">
                <a:solidFill>
                  <a:srgbClr val="A70532"/>
                </a:solidFill>
                <a:latin typeface="Arial"/>
                <a:ea typeface="Arial"/>
                <a:cs typeface="Arial"/>
                <a:sym typeface="Arial"/>
              </a:defRPr>
            </a:lvl2pPr>
            <a:lvl3pPr marL="0" marR="0" lvl="2" indent="0" algn="r">
              <a:spcBef>
                <a:spcPts val="0"/>
              </a:spcBef>
              <a:buNone/>
              <a:defRPr sz="1270" b="1" i="0" u="none" strike="noStrike" cap="none">
                <a:solidFill>
                  <a:srgbClr val="A70532"/>
                </a:solidFill>
                <a:latin typeface="Arial"/>
                <a:ea typeface="Arial"/>
                <a:cs typeface="Arial"/>
                <a:sym typeface="Arial"/>
              </a:defRPr>
            </a:lvl3pPr>
            <a:lvl4pPr marL="0" marR="0" lvl="3" indent="0" algn="r">
              <a:spcBef>
                <a:spcPts val="0"/>
              </a:spcBef>
              <a:buNone/>
              <a:defRPr sz="1270" b="1" i="0" u="none" strike="noStrike" cap="none">
                <a:solidFill>
                  <a:srgbClr val="A70532"/>
                </a:solidFill>
                <a:latin typeface="Arial"/>
                <a:ea typeface="Arial"/>
                <a:cs typeface="Arial"/>
                <a:sym typeface="Arial"/>
              </a:defRPr>
            </a:lvl4pPr>
            <a:lvl5pPr marL="0" marR="0" lvl="4" indent="0" algn="r">
              <a:spcBef>
                <a:spcPts val="0"/>
              </a:spcBef>
              <a:buNone/>
              <a:defRPr sz="1270" b="1" i="0" u="none" strike="noStrike" cap="none">
                <a:solidFill>
                  <a:srgbClr val="A70532"/>
                </a:solidFill>
                <a:latin typeface="Arial"/>
                <a:ea typeface="Arial"/>
                <a:cs typeface="Arial"/>
                <a:sym typeface="Arial"/>
              </a:defRPr>
            </a:lvl5pPr>
            <a:lvl6pPr marL="0" marR="0" lvl="5" indent="0" algn="r">
              <a:spcBef>
                <a:spcPts val="0"/>
              </a:spcBef>
              <a:buNone/>
              <a:defRPr sz="1270" b="1" i="0" u="none" strike="noStrike" cap="none">
                <a:solidFill>
                  <a:srgbClr val="A70532"/>
                </a:solidFill>
                <a:latin typeface="Arial"/>
                <a:ea typeface="Arial"/>
                <a:cs typeface="Arial"/>
                <a:sym typeface="Arial"/>
              </a:defRPr>
            </a:lvl6pPr>
            <a:lvl7pPr marL="0" marR="0" lvl="6" indent="0" algn="r">
              <a:spcBef>
                <a:spcPts val="0"/>
              </a:spcBef>
              <a:buNone/>
              <a:defRPr sz="1270" b="1" i="0" u="none" strike="noStrike" cap="none">
                <a:solidFill>
                  <a:srgbClr val="A70532"/>
                </a:solidFill>
                <a:latin typeface="Arial"/>
                <a:ea typeface="Arial"/>
                <a:cs typeface="Arial"/>
                <a:sym typeface="Arial"/>
              </a:defRPr>
            </a:lvl7pPr>
            <a:lvl8pPr marL="0" marR="0" lvl="7" indent="0" algn="r">
              <a:spcBef>
                <a:spcPts val="0"/>
              </a:spcBef>
              <a:buNone/>
              <a:defRPr sz="1270" b="1" i="0" u="none" strike="noStrike" cap="none">
                <a:solidFill>
                  <a:srgbClr val="A70532"/>
                </a:solidFill>
                <a:latin typeface="Arial"/>
                <a:ea typeface="Arial"/>
                <a:cs typeface="Arial"/>
                <a:sym typeface="Arial"/>
              </a:defRPr>
            </a:lvl8pPr>
            <a:lvl9pPr marL="0" marR="0" lvl="8" indent="0" algn="r">
              <a:spcBef>
                <a:spcPts val="0"/>
              </a:spcBef>
              <a:buNone/>
              <a:defRPr sz="1270" b="1" i="0" u="none" strike="noStrike" cap="none">
                <a:solidFill>
                  <a:srgbClr val="A7053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15"/>
        <p:cNvGrpSpPr/>
        <p:nvPr/>
      </p:nvGrpSpPr>
      <p:grpSpPr>
        <a:xfrm>
          <a:off x="0" y="0"/>
          <a:ext cx="0" cy="0"/>
          <a:chOff x="0" y="0"/>
          <a:chExt cx="0" cy="0"/>
        </a:xfrm>
      </p:grpSpPr>
      <p:sp>
        <p:nvSpPr>
          <p:cNvPr id="116" name="Google Shape;116;p51"/>
          <p:cNvSpPr txBox="1">
            <a:spLocks noGrp="1"/>
          </p:cNvSpPr>
          <p:nvPr>
            <p:ph type="title"/>
          </p:nvPr>
        </p:nvSpPr>
        <p:spPr>
          <a:xfrm>
            <a:off x="601134" y="82551"/>
            <a:ext cx="11015133" cy="1143000"/>
          </a:xfrm>
          <a:prstGeom prst="rect">
            <a:avLst/>
          </a:prstGeom>
          <a:noFill/>
          <a:ln>
            <a:noFill/>
          </a:ln>
        </p:spPr>
        <p:txBody>
          <a:bodyPr spcFirstLastPara="1" wrap="square" lIns="104300" tIns="52150" rIns="104300" bIns="5215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51"/>
          <p:cNvSpPr txBox="1">
            <a:spLocks noGrp="1"/>
          </p:cNvSpPr>
          <p:nvPr>
            <p:ph type="sldNum" idx="12"/>
          </p:nvPr>
        </p:nvSpPr>
        <p:spPr>
          <a:xfrm>
            <a:off x="10615090" y="6370640"/>
            <a:ext cx="1079499" cy="352425"/>
          </a:xfrm>
          <a:prstGeom prst="rect">
            <a:avLst/>
          </a:prstGeom>
          <a:noFill/>
          <a:ln>
            <a:noFill/>
          </a:ln>
        </p:spPr>
        <p:txBody>
          <a:bodyPr spcFirstLastPara="1" wrap="square" lIns="104300" tIns="52150" rIns="104300" bIns="52150" anchor="t" anchorCtr="0">
            <a:noAutofit/>
          </a:bodyPr>
          <a:lstStyle>
            <a:lvl1pPr marL="0" marR="0" lvl="0" indent="0" algn="r">
              <a:spcBef>
                <a:spcPts val="0"/>
              </a:spcBef>
              <a:buNone/>
              <a:defRPr sz="1270" b="1" i="0" u="none" strike="noStrike" cap="none">
                <a:solidFill>
                  <a:srgbClr val="A70532"/>
                </a:solidFill>
                <a:latin typeface="Arial"/>
                <a:ea typeface="Arial"/>
                <a:cs typeface="Arial"/>
                <a:sym typeface="Arial"/>
              </a:defRPr>
            </a:lvl1pPr>
            <a:lvl2pPr marL="0" marR="0" lvl="1" indent="0" algn="r">
              <a:spcBef>
                <a:spcPts val="0"/>
              </a:spcBef>
              <a:buNone/>
              <a:defRPr sz="1270" b="1" i="0" u="none" strike="noStrike" cap="none">
                <a:solidFill>
                  <a:srgbClr val="A70532"/>
                </a:solidFill>
                <a:latin typeface="Arial"/>
                <a:ea typeface="Arial"/>
                <a:cs typeface="Arial"/>
                <a:sym typeface="Arial"/>
              </a:defRPr>
            </a:lvl2pPr>
            <a:lvl3pPr marL="0" marR="0" lvl="2" indent="0" algn="r">
              <a:spcBef>
                <a:spcPts val="0"/>
              </a:spcBef>
              <a:buNone/>
              <a:defRPr sz="1270" b="1" i="0" u="none" strike="noStrike" cap="none">
                <a:solidFill>
                  <a:srgbClr val="A70532"/>
                </a:solidFill>
                <a:latin typeface="Arial"/>
                <a:ea typeface="Arial"/>
                <a:cs typeface="Arial"/>
                <a:sym typeface="Arial"/>
              </a:defRPr>
            </a:lvl3pPr>
            <a:lvl4pPr marL="0" marR="0" lvl="3" indent="0" algn="r">
              <a:spcBef>
                <a:spcPts val="0"/>
              </a:spcBef>
              <a:buNone/>
              <a:defRPr sz="1270" b="1" i="0" u="none" strike="noStrike" cap="none">
                <a:solidFill>
                  <a:srgbClr val="A70532"/>
                </a:solidFill>
                <a:latin typeface="Arial"/>
                <a:ea typeface="Arial"/>
                <a:cs typeface="Arial"/>
                <a:sym typeface="Arial"/>
              </a:defRPr>
            </a:lvl4pPr>
            <a:lvl5pPr marL="0" marR="0" lvl="4" indent="0" algn="r">
              <a:spcBef>
                <a:spcPts val="0"/>
              </a:spcBef>
              <a:buNone/>
              <a:defRPr sz="1270" b="1" i="0" u="none" strike="noStrike" cap="none">
                <a:solidFill>
                  <a:srgbClr val="A70532"/>
                </a:solidFill>
                <a:latin typeface="Arial"/>
                <a:ea typeface="Arial"/>
                <a:cs typeface="Arial"/>
                <a:sym typeface="Arial"/>
              </a:defRPr>
            </a:lvl5pPr>
            <a:lvl6pPr marL="0" marR="0" lvl="5" indent="0" algn="r">
              <a:spcBef>
                <a:spcPts val="0"/>
              </a:spcBef>
              <a:buNone/>
              <a:defRPr sz="1270" b="1" i="0" u="none" strike="noStrike" cap="none">
                <a:solidFill>
                  <a:srgbClr val="A70532"/>
                </a:solidFill>
                <a:latin typeface="Arial"/>
                <a:ea typeface="Arial"/>
                <a:cs typeface="Arial"/>
                <a:sym typeface="Arial"/>
              </a:defRPr>
            </a:lvl6pPr>
            <a:lvl7pPr marL="0" marR="0" lvl="6" indent="0" algn="r">
              <a:spcBef>
                <a:spcPts val="0"/>
              </a:spcBef>
              <a:buNone/>
              <a:defRPr sz="1270" b="1" i="0" u="none" strike="noStrike" cap="none">
                <a:solidFill>
                  <a:srgbClr val="A70532"/>
                </a:solidFill>
                <a:latin typeface="Arial"/>
                <a:ea typeface="Arial"/>
                <a:cs typeface="Arial"/>
                <a:sym typeface="Arial"/>
              </a:defRPr>
            </a:lvl7pPr>
            <a:lvl8pPr marL="0" marR="0" lvl="7" indent="0" algn="r">
              <a:spcBef>
                <a:spcPts val="0"/>
              </a:spcBef>
              <a:buNone/>
              <a:defRPr sz="1270" b="1" i="0" u="none" strike="noStrike" cap="none">
                <a:solidFill>
                  <a:srgbClr val="A70532"/>
                </a:solidFill>
                <a:latin typeface="Arial"/>
                <a:ea typeface="Arial"/>
                <a:cs typeface="Arial"/>
                <a:sym typeface="Arial"/>
              </a:defRPr>
            </a:lvl8pPr>
            <a:lvl9pPr marL="0" marR="0" lvl="8" indent="0" algn="r">
              <a:spcBef>
                <a:spcPts val="0"/>
              </a:spcBef>
              <a:buNone/>
              <a:defRPr sz="1270" b="1" i="0" u="none" strike="noStrike" cap="none">
                <a:solidFill>
                  <a:srgbClr val="A7053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18" name="Google Shape;118;p51"/>
          <p:cNvSpPr txBox="1">
            <a:spLocks noGrp="1"/>
          </p:cNvSpPr>
          <p:nvPr>
            <p:ph type="ftr" idx="11"/>
          </p:nvPr>
        </p:nvSpPr>
        <p:spPr>
          <a:xfrm>
            <a:off x="4159253" y="6373813"/>
            <a:ext cx="7048500" cy="352425"/>
          </a:xfrm>
          <a:prstGeom prst="rect">
            <a:avLst/>
          </a:prstGeom>
          <a:noFill/>
          <a:ln>
            <a:noFill/>
          </a:ln>
        </p:spPr>
        <p:txBody>
          <a:bodyPr spcFirstLastPara="1" wrap="square" lIns="104300" tIns="52150" rIns="104300" bIns="5215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8"/>
        <p:cNvGrpSpPr/>
        <p:nvPr/>
      </p:nvGrpSpPr>
      <p:grpSpPr>
        <a:xfrm>
          <a:off x="0" y="0"/>
          <a:ext cx="0" cy="0"/>
          <a:chOff x="0" y="0"/>
          <a:chExt cx="0" cy="0"/>
        </a:xfrm>
      </p:grpSpPr>
      <p:pic>
        <p:nvPicPr>
          <p:cNvPr id="19" name="Google Shape;19;p32"/>
          <p:cNvPicPr preferRelativeResize="0"/>
          <p:nvPr/>
        </p:nvPicPr>
        <p:blipFill rotWithShape="1">
          <a:blip r:embed="rId2">
            <a:alphaModFix/>
          </a:blip>
          <a:srcRect/>
          <a:stretch/>
        </p:blipFill>
        <p:spPr>
          <a:xfrm>
            <a:off x="0" y="1172"/>
            <a:ext cx="12192000" cy="685565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able" type="tbl">
  <p:cSld name="TABLE">
    <p:spTree>
      <p:nvGrpSpPr>
        <p:cNvPr id="1" name="Shape 119"/>
        <p:cNvGrpSpPr/>
        <p:nvPr/>
      </p:nvGrpSpPr>
      <p:grpSpPr>
        <a:xfrm>
          <a:off x="0" y="0"/>
          <a:ext cx="0" cy="0"/>
          <a:chOff x="0" y="0"/>
          <a:chExt cx="0" cy="0"/>
        </a:xfrm>
      </p:grpSpPr>
      <p:sp>
        <p:nvSpPr>
          <p:cNvPr id="120" name="Google Shape;120;p52"/>
          <p:cNvSpPr txBox="1">
            <a:spLocks noGrp="1"/>
          </p:cNvSpPr>
          <p:nvPr>
            <p:ph type="title"/>
          </p:nvPr>
        </p:nvSpPr>
        <p:spPr>
          <a:xfrm>
            <a:off x="609600" y="274641"/>
            <a:ext cx="10972800" cy="1143000"/>
          </a:xfrm>
          <a:prstGeom prst="rect">
            <a:avLst/>
          </a:prstGeom>
          <a:noFill/>
          <a:ln>
            <a:noFill/>
          </a:ln>
        </p:spPr>
        <p:txBody>
          <a:bodyPr spcFirstLastPara="1" wrap="square" lIns="104300" tIns="52150" rIns="104300" bIns="5215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52"/>
          <p:cNvSpPr txBox="1">
            <a:spLocks noGrp="1"/>
          </p:cNvSpPr>
          <p:nvPr>
            <p:ph type="dt" idx="10"/>
          </p:nvPr>
        </p:nvSpPr>
        <p:spPr>
          <a:xfrm>
            <a:off x="609602" y="6245225"/>
            <a:ext cx="2844800" cy="476250"/>
          </a:xfrm>
          <a:prstGeom prst="rect">
            <a:avLst/>
          </a:prstGeom>
          <a:noFill/>
          <a:ln>
            <a:noFill/>
          </a:ln>
        </p:spPr>
        <p:txBody>
          <a:bodyPr spcFirstLastPara="1" wrap="square" lIns="104300" tIns="52150" rIns="104300" bIns="52150" anchor="t" anchorCtr="0">
            <a:noAutofit/>
          </a:bodyPr>
          <a:lstStyle>
            <a:lvl1pPr marR="0" lvl="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22" name="Google Shape;122;p52"/>
          <p:cNvSpPr txBox="1">
            <a:spLocks noGrp="1"/>
          </p:cNvSpPr>
          <p:nvPr>
            <p:ph type="ftr" idx="11"/>
          </p:nvPr>
        </p:nvSpPr>
        <p:spPr>
          <a:xfrm>
            <a:off x="4165605" y="6245225"/>
            <a:ext cx="3860800" cy="476250"/>
          </a:xfrm>
          <a:prstGeom prst="rect">
            <a:avLst/>
          </a:prstGeom>
          <a:noFill/>
          <a:ln>
            <a:noFill/>
          </a:ln>
        </p:spPr>
        <p:txBody>
          <a:bodyPr spcFirstLastPara="1" wrap="square" lIns="104300" tIns="52150" rIns="104300" bIns="5215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52"/>
          <p:cNvSpPr txBox="1">
            <a:spLocks noGrp="1"/>
          </p:cNvSpPr>
          <p:nvPr>
            <p:ph type="sldNum" idx="12"/>
          </p:nvPr>
        </p:nvSpPr>
        <p:spPr>
          <a:xfrm>
            <a:off x="8737604" y="6245225"/>
            <a:ext cx="2844800" cy="476250"/>
          </a:xfrm>
          <a:prstGeom prst="rect">
            <a:avLst/>
          </a:prstGeom>
          <a:noFill/>
          <a:ln>
            <a:noFill/>
          </a:ln>
        </p:spPr>
        <p:txBody>
          <a:bodyPr spcFirstLastPara="1" wrap="square" lIns="104300" tIns="52150" rIns="104300" bIns="52150" anchor="t" anchorCtr="0">
            <a:noAutofit/>
          </a:bodyPr>
          <a:lstStyle>
            <a:lvl1pPr marL="0" lvl="0" indent="0" algn="r">
              <a:spcBef>
                <a:spcPts val="0"/>
              </a:spcBef>
              <a:buNone/>
              <a:defRPr sz="1270" b="1" i="0" u="none" strike="noStrike" cap="none">
                <a:solidFill>
                  <a:srgbClr val="A70532"/>
                </a:solidFill>
                <a:latin typeface="Arial"/>
                <a:ea typeface="Arial"/>
                <a:cs typeface="Arial"/>
                <a:sym typeface="Arial"/>
              </a:defRPr>
            </a:lvl1pPr>
            <a:lvl2pPr marL="0" lvl="1" indent="0" algn="r">
              <a:spcBef>
                <a:spcPts val="0"/>
              </a:spcBef>
              <a:buNone/>
              <a:defRPr sz="1270" b="1" i="0" u="none" strike="noStrike" cap="none">
                <a:solidFill>
                  <a:srgbClr val="A70532"/>
                </a:solidFill>
                <a:latin typeface="Arial"/>
                <a:ea typeface="Arial"/>
                <a:cs typeface="Arial"/>
                <a:sym typeface="Arial"/>
              </a:defRPr>
            </a:lvl2pPr>
            <a:lvl3pPr marL="0" lvl="2" indent="0" algn="r">
              <a:spcBef>
                <a:spcPts val="0"/>
              </a:spcBef>
              <a:buNone/>
              <a:defRPr sz="1270" b="1" i="0" u="none" strike="noStrike" cap="none">
                <a:solidFill>
                  <a:srgbClr val="A70532"/>
                </a:solidFill>
                <a:latin typeface="Arial"/>
                <a:ea typeface="Arial"/>
                <a:cs typeface="Arial"/>
                <a:sym typeface="Arial"/>
              </a:defRPr>
            </a:lvl3pPr>
            <a:lvl4pPr marL="0" lvl="3" indent="0" algn="r">
              <a:spcBef>
                <a:spcPts val="0"/>
              </a:spcBef>
              <a:buNone/>
              <a:defRPr sz="1270" b="1" i="0" u="none" strike="noStrike" cap="none">
                <a:solidFill>
                  <a:srgbClr val="A70532"/>
                </a:solidFill>
                <a:latin typeface="Arial"/>
                <a:ea typeface="Arial"/>
                <a:cs typeface="Arial"/>
                <a:sym typeface="Arial"/>
              </a:defRPr>
            </a:lvl4pPr>
            <a:lvl5pPr marL="0" lvl="4" indent="0" algn="r">
              <a:spcBef>
                <a:spcPts val="0"/>
              </a:spcBef>
              <a:buNone/>
              <a:defRPr sz="1270" b="1" i="0" u="none" strike="noStrike" cap="none">
                <a:solidFill>
                  <a:srgbClr val="A70532"/>
                </a:solidFill>
                <a:latin typeface="Arial"/>
                <a:ea typeface="Arial"/>
                <a:cs typeface="Arial"/>
                <a:sym typeface="Arial"/>
              </a:defRPr>
            </a:lvl5pPr>
            <a:lvl6pPr marL="0" lvl="5" indent="0" algn="r">
              <a:spcBef>
                <a:spcPts val="0"/>
              </a:spcBef>
              <a:buNone/>
              <a:defRPr sz="1270" b="1" i="0" u="none" strike="noStrike" cap="none">
                <a:solidFill>
                  <a:srgbClr val="A70532"/>
                </a:solidFill>
                <a:latin typeface="Arial"/>
                <a:ea typeface="Arial"/>
                <a:cs typeface="Arial"/>
                <a:sym typeface="Arial"/>
              </a:defRPr>
            </a:lvl6pPr>
            <a:lvl7pPr marL="0" lvl="6" indent="0" algn="r">
              <a:spcBef>
                <a:spcPts val="0"/>
              </a:spcBef>
              <a:buNone/>
              <a:defRPr sz="1270" b="1" i="0" u="none" strike="noStrike" cap="none">
                <a:solidFill>
                  <a:srgbClr val="A70532"/>
                </a:solidFill>
                <a:latin typeface="Arial"/>
                <a:ea typeface="Arial"/>
                <a:cs typeface="Arial"/>
                <a:sym typeface="Arial"/>
              </a:defRPr>
            </a:lvl7pPr>
            <a:lvl8pPr marL="0" lvl="7" indent="0" algn="r">
              <a:spcBef>
                <a:spcPts val="0"/>
              </a:spcBef>
              <a:buNone/>
              <a:defRPr sz="1270" b="1" i="0" u="none" strike="noStrike" cap="none">
                <a:solidFill>
                  <a:srgbClr val="A70532"/>
                </a:solidFill>
                <a:latin typeface="Arial"/>
                <a:ea typeface="Arial"/>
                <a:cs typeface="Arial"/>
                <a:sym typeface="Arial"/>
              </a:defRPr>
            </a:lvl8pPr>
            <a:lvl9pPr marL="0" lvl="8" indent="0" algn="r">
              <a:spcBef>
                <a:spcPts val="0"/>
              </a:spcBef>
              <a:buNone/>
              <a:defRPr sz="1270" b="1" i="0" u="none" strike="noStrike" cap="none">
                <a:solidFill>
                  <a:srgbClr val="A7053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124"/>
        <p:cNvGrpSpPr/>
        <p:nvPr/>
      </p:nvGrpSpPr>
      <p:grpSpPr>
        <a:xfrm>
          <a:off x="0" y="0"/>
          <a:ext cx="0" cy="0"/>
          <a:chOff x="0" y="0"/>
          <a:chExt cx="0" cy="0"/>
        </a:xfrm>
      </p:grpSpPr>
      <p:sp>
        <p:nvSpPr>
          <p:cNvPr id="125" name="Google Shape;125;p53"/>
          <p:cNvSpPr txBox="1">
            <a:spLocks noGrp="1"/>
          </p:cNvSpPr>
          <p:nvPr>
            <p:ph type="title"/>
          </p:nvPr>
        </p:nvSpPr>
        <p:spPr>
          <a:xfrm>
            <a:off x="609600" y="274641"/>
            <a:ext cx="10972800" cy="1143000"/>
          </a:xfrm>
          <a:prstGeom prst="rect">
            <a:avLst/>
          </a:prstGeom>
          <a:noFill/>
          <a:ln>
            <a:noFill/>
          </a:ln>
        </p:spPr>
        <p:txBody>
          <a:bodyPr spcFirstLastPara="1" wrap="square" lIns="104300" tIns="52150" rIns="104300" bIns="5215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53"/>
          <p:cNvSpPr txBox="1">
            <a:spLocks noGrp="1"/>
          </p:cNvSpPr>
          <p:nvPr>
            <p:ph type="body" idx="1"/>
          </p:nvPr>
        </p:nvSpPr>
        <p:spPr>
          <a:xfrm>
            <a:off x="609600" y="1600203"/>
            <a:ext cx="5384800" cy="4525963"/>
          </a:xfrm>
          <a:prstGeom prst="rect">
            <a:avLst/>
          </a:prstGeom>
          <a:noFill/>
          <a:ln>
            <a:noFill/>
          </a:ln>
        </p:spPr>
        <p:txBody>
          <a:bodyPr spcFirstLastPara="1" wrap="square" lIns="104300" tIns="52150" rIns="104300" bIns="5215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7" name="Google Shape;127;p53"/>
          <p:cNvSpPr txBox="1">
            <a:spLocks noGrp="1"/>
          </p:cNvSpPr>
          <p:nvPr>
            <p:ph type="body" idx="2"/>
          </p:nvPr>
        </p:nvSpPr>
        <p:spPr>
          <a:xfrm>
            <a:off x="6197600" y="1600201"/>
            <a:ext cx="5384800" cy="2185988"/>
          </a:xfrm>
          <a:prstGeom prst="rect">
            <a:avLst/>
          </a:prstGeom>
          <a:noFill/>
          <a:ln>
            <a:noFill/>
          </a:ln>
        </p:spPr>
        <p:txBody>
          <a:bodyPr spcFirstLastPara="1" wrap="square" lIns="104300" tIns="52150" rIns="104300" bIns="5215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8" name="Google Shape;128;p53"/>
          <p:cNvSpPr txBox="1">
            <a:spLocks noGrp="1"/>
          </p:cNvSpPr>
          <p:nvPr>
            <p:ph type="body" idx="3"/>
          </p:nvPr>
        </p:nvSpPr>
        <p:spPr>
          <a:xfrm>
            <a:off x="6197600" y="3938591"/>
            <a:ext cx="5384800" cy="2187575"/>
          </a:xfrm>
          <a:prstGeom prst="rect">
            <a:avLst/>
          </a:prstGeom>
          <a:noFill/>
          <a:ln>
            <a:noFill/>
          </a:ln>
        </p:spPr>
        <p:txBody>
          <a:bodyPr spcFirstLastPara="1" wrap="square" lIns="104300" tIns="52150" rIns="104300" bIns="5215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9" name="Google Shape;129;p53"/>
          <p:cNvSpPr txBox="1">
            <a:spLocks noGrp="1"/>
          </p:cNvSpPr>
          <p:nvPr>
            <p:ph type="dt" idx="10"/>
          </p:nvPr>
        </p:nvSpPr>
        <p:spPr>
          <a:xfrm>
            <a:off x="609602" y="6245225"/>
            <a:ext cx="2844800" cy="476250"/>
          </a:xfrm>
          <a:prstGeom prst="rect">
            <a:avLst/>
          </a:prstGeom>
          <a:noFill/>
          <a:ln>
            <a:noFill/>
          </a:ln>
        </p:spPr>
        <p:txBody>
          <a:bodyPr spcFirstLastPara="1" wrap="square" lIns="104300" tIns="52150" rIns="104300" bIns="52150" anchor="t" anchorCtr="0">
            <a:noAutofit/>
          </a:bodyPr>
          <a:lstStyle>
            <a:lvl1pPr marR="0" lvl="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0" name="Google Shape;130;p53"/>
          <p:cNvSpPr txBox="1">
            <a:spLocks noGrp="1"/>
          </p:cNvSpPr>
          <p:nvPr>
            <p:ph type="ftr" idx="11"/>
          </p:nvPr>
        </p:nvSpPr>
        <p:spPr>
          <a:xfrm>
            <a:off x="4165605" y="6245225"/>
            <a:ext cx="3860800" cy="476250"/>
          </a:xfrm>
          <a:prstGeom prst="rect">
            <a:avLst/>
          </a:prstGeom>
          <a:noFill/>
          <a:ln>
            <a:noFill/>
          </a:ln>
        </p:spPr>
        <p:txBody>
          <a:bodyPr spcFirstLastPara="1" wrap="square" lIns="104300" tIns="52150" rIns="104300" bIns="5215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53"/>
          <p:cNvSpPr txBox="1">
            <a:spLocks noGrp="1"/>
          </p:cNvSpPr>
          <p:nvPr>
            <p:ph type="sldNum" idx="12"/>
          </p:nvPr>
        </p:nvSpPr>
        <p:spPr>
          <a:xfrm>
            <a:off x="8737604" y="6245225"/>
            <a:ext cx="2844800" cy="476250"/>
          </a:xfrm>
          <a:prstGeom prst="rect">
            <a:avLst/>
          </a:prstGeom>
          <a:noFill/>
          <a:ln>
            <a:noFill/>
          </a:ln>
        </p:spPr>
        <p:txBody>
          <a:bodyPr spcFirstLastPara="1" wrap="square" lIns="104300" tIns="52150" rIns="104300" bIns="52150" anchor="t" anchorCtr="0">
            <a:noAutofit/>
          </a:bodyPr>
          <a:lstStyle>
            <a:lvl1pPr marL="0" lvl="0" indent="0" algn="r">
              <a:spcBef>
                <a:spcPts val="0"/>
              </a:spcBef>
              <a:buNone/>
              <a:defRPr sz="1270" b="1" i="0" u="none" strike="noStrike" cap="none">
                <a:solidFill>
                  <a:srgbClr val="A70532"/>
                </a:solidFill>
                <a:latin typeface="Arial"/>
                <a:ea typeface="Arial"/>
                <a:cs typeface="Arial"/>
                <a:sym typeface="Arial"/>
              </a:defRPr>
            </a:lvl1pPr>
            <a:lvl2pPr marL="0" lvl="1" indent="0" algn="r">
              <a:spcBef>
                <a:spcPts val="0"/>
              </a:spcBef>
              <a:buNone/>
              <a:defRPr sz="1270" b="1" i="0" u="none" strike="noStrike" cap="none">
                <a:solidFill>
                  <a:srgbClr val="A70532"/>
                </a:solidFill>
                <a:latin typeface="Arial"/>
                <a:ea typeface="Arial"/>
                <a:cs typeface="Arial"/>
                <a:sym typeface="Arial"/>
              </a:defRPr>
            </a:lvl2pPr>
            <a:lvl3pPr marL="0" lvl="2" indent="0" algn="r">
              <a:spcBef>
                <a:spcPts val="0"/>
              </a:spcBef>
              <a:buNone/>
              <a:defRPr sz="1270" b="1" i="0" u="none" strike="noStrike" cap="none">
                <a:solidFill>
                  <a:srgbClr val="A70532"/>
                </a:solidFill>
                <a:latin typeface="Arial"/>
                <a:ea typeface="Arial"/>
                <a:cs typeface="Arial"/>
                <a:sym typeface="Arial"/>
              </a:defRPr>
            </a:lvl3pPr>
            <a:lvl4pPr marL="0" lvl="3" indent="0" algn="r">
              <a:spcBef>
                <a:spcPts val="0"/>
              </a:spcBef>
              <a:buNone/>
              <a:defRPr sz="1270" b="1" i="0" u="none" strike="noStrike" cap="none">
                <a:solidFill>
                  <a:srgbClr val="A70532"/>
                </a:solidFill>
                <a:latin typeface="Arial"/>
                <a:ea typeface="Arial"/>
                <a:cs typeface="Arial"/>
                <a:sym typeface="Arial"/>
              </a:defRPr>
            </a:lvl4pPr>
            <a:lvl5pPr marL="0" lvl="4" indent="0" algn="r">
              <a:spcBef>
                <a:spcPts val="0"/>
              </a:spcBef>
              <a:buNone/>
              <a:defRPr sz="1270" b="1" i="0" u="none" strike="noStrike" cap="none">
                <a:solidFill>
                  <a:srgbClr val="A70532"/>
                </a:solidFill>
                <a:latin typeface="Arial"/>
                <a:ea typeface="Arial"/>
                <a:cs typeface="Arial"/>
                <a:sym typeface="Arial"/>
              </a:defRPr>
            </a:lvl5pPr>
            <a:lvl6pPr marL="0" lvl="5" indent="0" algn="r">
              <a:spcBef>
                <a:spcPts val="0"/>
              </a:spcBef>
              <a:buNone/>
              <a:defRPr sz="1270" b="1" i="0" u="none" strike="noStrike" cap="none">
                <a:solidFill>
                  <a:srgbClr val="A70532"/>
                </a:solidFill>
                <a:latin typeface="Arial"/>
                <a:ea typeface="Arial"/>
                <a:cs typeface="Arial"/>
                <a:sym typeface="Arial"/>
              </a:defRPr>
            </a:lvl6pPr>
            <a:lvl7pPr marL="0" lvl="6" indent="0" algn="r">
              <a:spcBef>
                <a:spcPts val="0"/>
              </a:spcBef>
              <a:buNone/>
              <a:defRPr sz="1270" b="1" i="0" u="none" strike="noStrike" cap="none">
                <a:solidFill>
                  <a:srgbClr val="A70532"/>
                </a:solidFill>
                <a:latin typeface="Arial"/>
                <a:ea typeface="Arial"/>
                <a:cs typeface="Arial"/>
                <a:sym typeface="Arial"/>
              </a:defRPr>
            </a:lvl7pPr>
            <a:lvl8pPr marL="0" lvl="7" indent="0" algn="r">
              <a:spcBef>
                <a:spcPts val="0"/>
              </a:spcBef>
              <a:buNone/>
              <a:defRPr sz="1270" b="1" i="0" u="none" strike="noStrike" cap="none">
                <a:solidFill>
                  <a:srgbClr val="A70532"/>
                </a:solidFill>
                <a:latin typeface="Arial"/>
                <a:ea typeface="Arial"/>
                <a:cs typeface="Arial"/>
                <a:sym typeface="Arial"/>
              </a:defRPr>
            </a:lvl8pPr>
            <a:lvl9pPr marL="0" lvl="8" indent="0" algn="r">
              <a:spcBef>
                <a:spcPts val="0"/>
              </a:spcBef>
              <a:buNone/>
              <a:defRPr sz="1270" b="1" i="0" u="none" strike="noStrike" cap="none">
                <a:solidFill>
                  <a:srgbClr val="A7053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20"/>
        <p:cNvGrpSpPr/>
        <p:nvPr/>
      </p:nvGrpSpPr>
      <p:grpSpPr>
        <a:xfrm>
          <a:off x="0" y="0"/>
          <a:ext cx="0" cy="0"/>
          <a:chOff x="0" y="0"/>
          <a:chExt cx="0" cy="0"/>
        </a:xfrm>
      </p:grpSpPr>
      <p:sp>
        <p:nvSpPr>
          <p:cNvPr id="21" name="Google Shape;21;p33"/>
          <p:cNvSpPr txBox="1"/>
          <p:nvPr/>
        </p:nvSpPr>
        <p:spPr>
          <a:xfrm>
            <a:off x="838200" y="384195"/>
            <a:ext cx="10515600" cy="84235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A70431"/>
              </a:buClr>
              <a:buSzPts val="4400"/>
              <a:buFont typeface="Calibri"/>
              <a:buNone/>
            </a:pPr>
            <a:r>
              <a:rPr lang="en-US" sz="4400" b="0" i="0" u="none" strike="noStrike" cap="none">
                <a:solidFill>
                  <a:srgbClr val="A70431"/>
                </a:solidFill>
                <a:latin typeface="Calibri"/>
                <a:ea typeface="Calibri"/>
                <a:cs typeface="Calibri"/>
                <a:sym typeface="Calibri"/>
              </a:rPr>
              <a:t>Click to edit Master title style</a:t>
            </a:r>
            <a:endParaRPr sz="4400" b="0" i="0" u="none" strike="noStrike" cap="none">
              <a:solidFill>
                <a:srgbClr val="A70431"/>
              </a:solidFill>
              <a:latin typeface="Calibri"/>
              <a:ea typeface="Calibri"/>
              <a:cs typeface="Calibri"/>
              <a:sym typeface="Calibri"/>
            </a:endParaRPr>
          </a:p>
        </p:txBody>
      </p:sp>
      <p:sp>
        <p:nvSpPr>
          <p:cNvPr id="22" name="Google Shape;22;p33"/>
          <p:cNvSpPr/>
          <p:nvPr/>
        </p:nvSpPr>
        <p:spPr>
          <a:xfrm>
            <a:off x="838200" y="1063621"/>
            <a:ext cx="10515600" cy="45719"/>
          </a:xfrm>
          <a:prstGeom prst="rect">
            <a:avLst/>
          </a:prstGeom>
          <a:solidFill>
            <a:srgbClr val="BFBFBF"/>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 name="Google Shape;23;p33"/>
          <p:cNvSpPr txBox="1">
            <a:spLocks noGrp="1"/>
          </p:cNvSpPr>
          <p:nvPr>
            <p:ph type="body" idx="1"/>
          </p:nvPr>
        </p:nvSpPr>
        <p:spPr>
          <a:xfrm>
            <a:off x="838200" y="1403585"/>
            <a:ext cx="10515600" cy="435133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F3F3F"/>
              </a:buClr>
              <a:buSzPts val="2400"/>
              <a:buFont typeface="Arial"/>
              <a:buNone/>
              <a:defRPr sz="2400" b="0" i="0" u="none" strike="noStrike" cap="none">
                <a:solidFill>
                  <a:srgbClr val="3F3F3F"/>
                </a:solidFill>
                <a:latin typeface="Calibri"/>
                <a:ea typeface="Calibri"/>
                <a:cs typeface="Calibri"/>
                <a:sym typeface="Calibri"/>
              </a:defRPr>
            </a:lvl1pPr>
            <a:lvl2pPr marL="914400" marR="0" lvl="1" indent="-355600" algn="l" rtl="0">
              <a:lnSpc>
                <a:spcPct val="90000"/>
              </a:lnSpc>
              <a:spcBef>
                <a:spcPts val="500"/>
              </a:spcBef>
              <a:spcAft>
                <a:spcPts val="0"/>
              </a:spcAft>
              <a:buClr>
                <a:srgbClr val="3F3F3F"/>
              </a:buClr>
              <a:buSzPts val="2000"/>
              <a:buFont typeface="Arial"/>
              <a:buChar char="•"/>
              <a:defRPr sz="2000" b="0" i="0" u="none" strike="noStrike" cap="none">
                <a:solidFill>
                  <a:srgbClr val="3F3F3F"/>
                </a:solidFill>
                <a:latin typeface="Calibri"/>
                <a:ea typeface="Calibri"/>
                <a:cs typeface="Calibri"/>
                <a:sym typeface="Calibri"/>
              </a:defRPr>
            </a:lvl2pPr>
            <a:lvl3pPr marL="1371600" marR="0" lvl="2"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3pPr>
            <a:lvl4pPr marL="1828800" marR="0" lvl="3" indent="-330200"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4"/>
        <p:cNvGrpSpPr/>
        <p:nvPr/>
      </p:nvGrpSpPr>
      <p:grpSpPr>
        <a:xfrm>
          <a:off x="0" y="0"/>
          <a:ext cx="0" cy="0"/>
          <a:chOff x="0" y="0"/>
          <a:chExt cx="0" cy="0"/>
        </a:xfrm>
      </p:grpSpPr>
      <p:sp>
        <p:nvSpPr>
          <p:cNvPr id="25" name="Google Shape;25;p34"/>
          <p:cNvSpPr txBox="1"/>
          <p:nvPr/>
        </p:nvSpPr>
        <p:spPr>
          <a:xfrm>
            <a:off x="838200" y="384195"/>
            <a:ext cx="10515600" cy="84235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A70431"/>
              </a:buClr>
              <a:buSzPts val="4400"/>
              <a:buFont typeface="Calibri"/>
              <a:buNone/>
            </a:pPr>
            <a:r>
              <a:rPr lang="en-US" sz="4400" b="0" i="0" u="none" strike="noStrike" cap="none">
                <a:solidFill>
                  <a:srgbClr val="A70431"/>
                </a:solidFill>
                <a:latin typeface="Calibri"/>
                <a:ea typeface="Calibri"/>
                <a:cs typeface="Calibri"/>
                <a:sym typeface="Calibri"/>
              </a:rPr>
              <a:t>Click to edit Master title style</a:t>
            </a:r>
            <a:endParaRPr sz="4400" b="0" i="0" u="none" strike="noStrike" cap="none">
              <a:solidFill>
                <a:srgbClr val="A70431"/>
              </a:solidFill>
              <a:latin typeface="Calibri"/>
              <a:ea typeface="Calibri"/>
              <a:cs typeface="Calibri"/>
              <a:sym typeface="Calibri"/>
            </a:endParaRPr>
          </a:p>
        </p:txBody>
      </p:sp>
      <p:sp>
        <p:nvSpPr>
          <p:cNvPr id="26" name="Google Shape;26;p34"/>
          <p:cNvSpPr/>
          <p:nvPr/>
        </p:nvSpPr>
        <p:spPr>
          <a:xfrm>
            <a:off x="838200" y="1063621"/>
            <a:ext cx="10515600" cy="45719"/>
          </a:xfrm>
          <a:prstGeom prst="rect">
            <a:avLst/>
          </a:prstGeom>
          <a:solidFill>
            <a:srgbClr val="BFBFBF"/>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 name="Google Shape;27;p34"/>
          <p:cNvSpPr txBox="1">
            <a:spLocks noGrp="1"/>
          </p:cNvSpPr>
          <p:nvPr>
            <p:ph type="body" idx="1"/>
          </p:nvPr>
        </p:nvSpPr>
        <p:spPr>
          <a:xfrm>
            <a:off x="838200" y="1403585"/>
            <a:ext cx="4710192" cy="435133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F3F3F"/>
              </a:buClr>
              <a:buSzPts val="2400"/>
              <a:buFont typeface="Arial"/>
              <a:buNone/>
              <a:defRPr sz="2400" b="0" i="0" u="none" strike="noStrike" cap="none">
                <a:solidFill>
                  <a:srgbClr val="3F3F3F"/>
                </a:solidFill>
                <a:latin typeface="Calibri"/>
                <a:ea typeface="Calibri"/>
                <a:cs typeface="Calibri"/>
                <a:sym typeface="Calibri"/>
              </a:defRPr>
            </a:lvl1pPr>
            <a:lvl2pPr marL="914400" marR="0" lvl="1" indent="-355600" algn="l" rtl="0">
              <a:lnSpc>
                <a:spcPct val="90000"/>
              </a:lnSpc>
              <a:spcBef>
                <a:spcPts val="500"/>
              </a:spcBef>
              <a:spcAft>
                <a:spcPts val="0"/>
              </a:spcAft>
              <a:buClr>
                <a:srgbClr val="3F3F3F"/>
              </a:buClr>
              <a:buSzPts val="2000"/>
              <a:buFont typeface="Arial"/>
              <a:buChar char="•"/>
              <a:defRPr sz="2000" b="0" i="0" u="none" strike="noStrike" cap="none">
                <a:solidFill>
                  <a:srgbClr val="3F3F3F"/>
                </a:solidFill>
                <a:latin typeface="Calibri"/>
                <a:ea typeface="Calibri"/>
                <a:cs typeface="Calibri"/>
                <a:sym typeface="Calibri"/>
              </a:defRPr>
            </a:lvl2pPr>
            <a:lvl3pPr marL="1371600" marR="0" lvl="2"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3pPr>
            <a:lvl4pPr marL="1828800" marR="0" lvl="3" indent="-330200"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8" name="Google Shape;28;p34"/>
          <p:cNvSpPr txBox="1">
            <a:spLocks noGrp="1"/>
          </p:cNvSpPr>
          <p:nvPr>
            <p:ph type="body" idx="2"/>
          </p:nvPr>
        </p:nvSpPr>
        <p:spPr>
          <a:xfrm>
            <a:off x="5819614" y="1403585"/>
            <a:ext cx="5534185" cy="435133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F3F3F"/>
              </a:buClr>
              <a:buSzPts val="2400"/>
              <a:buFont typeface="Arial"/>
              <a:buNone/>
              <a:defRPr sz="2400" b="0" i="0" u="none" strike="noStrike" cap="none">
                <a:solidFill>
                  <a:srgbClr val="3F3F3F"/>
                </a:solidFill>
                <a:latin typeface="Calibri"/>
                <a:ea typeface="Calibri"/>
                <a:cs typeface="Calibri"/>
                <a:sym typeface="Calibri"/>
              </a:defRPr>
            </a:lvl1pPr>
            <a:lvl2pPr marL="914400" marR="0" lvl="1" indent="-355600" algn="l" rtl="0">
              <a:lnSpc>
                <a:spcPct val="90000"/>
              </a:lnSpc>
              <a:spcBef>
                <a:spcPts val="500"/>
              </a:spcBef>
              <a:spcAft>
                <a:spcPts val="0"/>
              </a:spcAft>
              <a:buClr>
                <a:srgbClr val="3F3F3F"/>
              </a:buClr>
              <a:buSzPts val="2000"/>
              <a:buFont typeface="Arial"/>
              <a:buChar char="•"/>
              <a:defRPr sz="2000" b="0" i="0" u="none" strike="noStrike" cap="none">
                <a:solidFill>
                  <a:srgbClr val="3F3F3F"/>
                </a:solidFill>
                <a:latin typeface="Calibri"/>
                <a:ea typeface="Calibri"/>
                <a:cs typeface="Calibri"/>
                <a:sym typeface="Calibri"/>
              </a:defRPr>
            </a:lvl2pPr>
            <a:lvl3pPr marL="1371600" marR="0" lvl="2"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3pPr>
            <a:lvl4pPr marL="1828800" marR="0" lvl="3" indent="-330200"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29"/>
        <p:cNvGrpSpPr/>
        <p:nvPr/>
      </p:nvGrpSpPr>
      <p:grpSpPr>
        <a:xfrm>
          <a:off x="0" y="0"/>
          <a:ext cx="0" cy="0"/>
          <a:chOff x="0" y="0"/>
          <a:chExt cx="0" cy="0"/>
        </a:xfrm>
      </p:grpSpPr>
      <p:sp>
        <p:nvSpPr>
          <p:cNvPr id="30" name="Google Shape;30;p35"/>
          <p:cNvSpPr txBox="1"/>
          <p:nvPr/>
        </p:nvSpPr>
        <p:spPr>
          <a:xfrm>
            <a:off x="838200" y="384195"/>
            <a:ext cx="10515600" cy="84235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A70431"/>
              </a:buClr>
              <a:buSzPts val="4400"/>
              <a:buFont typeface="Calibri"/>
              <a:buNone/>
            </a:pPr>
            <a:r>
              <a:rPr lang="en-US" sz="4400" b="0" i="0" u="none" strike="noStrike" cap="none">
                <a:solidFill>
                  <a:srgbClr val="A70431"/>
                </a:solidFill>
                <a:latin typeface="Calibri"/>
                <a:ea typeface="Calibri"/>
                <a:cs typeface="Calibri"/>
                <a:sym typeface="Calibri"/>
              </a:rPr>
              <a:t>Click to edit Master title style</a:t>
            </a:r>
            <a:endParaRPr sz="4400" b="0" i="0" u="none" strike="noStrike" cap="none">
              <a:solidFill>
                <a:srgbClr val="A70431"/>
              </a:solidFill>
              <a:latin typeface="Calibri"/>
              <a:ea typeface="Calibri"/>
              <a:cs typeface="Calibri"/>
              <a:sym typeface="Calibri"/>
            </a:endParaRPr>
          </a:p>
        </p:txBody>
      </p:sp>
      <p:sp>
        <p:nvSpPr>
          <p:cNvPr id="31" name="Google Shape;31;p35"/>
          <p:cNvSpPr/>
          <p:nvPr/>
        </p:nvSpPr>
        <p:spPr>
          <a:xfrm>
            <a:off x="838200" y="1063621"/>
            <a:ext cx="10515600" cy="45719"/>
          </a:xfrm>
          <a:prstGeom prst="rect">
            <a:avLst/>
          </a:prstGeom>
          <a:solidFill>
            <a:srgbClr val="BFBFBF"/>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 name="Google Shape;32;p35"/>
          <p:cNvSpPr txBox="1">
            <a:spLocks noGrp="1"/>
          </p:cNvSpPr>
          <p:nvPr>
            <p:ph type="body" idx="1"/>
          </p:nvPr>
        </p:nvSpPr>
        <p:spPr>
          <a:xfrm>
            <a:off x="838200" y="2364480"/>
            <a:ext cx="4710192" cy="317616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F3F3F"/>
              </a:buClr>
              <a:buSzPts val="2400"/>
              <a:buFont typeface="Arial"/>
              <a:buNone/>
              <a:defRPr sz="2400" b="0" i="0" u="none" strike="noStrike" cap="none">
                <a:solidFill>
                  <a:srgbClr val="3F3F3F"/>
                </a:solidFill>
                <a:latin typeface="Calibri"/>
                <a:ea typeface="Calibri"/>
                <a:cs typeface="Calibri"/>
                <a:sym typeface="Calibri"/>
              </a:defRPr>
            </a:lvl1pPr>
            <a:lvl2pPr marL="914400" marR="0" lvl="1" indent="-355600" algn="l" rtl="0">
              <a:lnSpc>
                <a:spcPct val="90000"/>
              </a:lnSpc>
              <a:spcBef>
                <a:spcPts val="500"/>
              </a:spcBef>
              <a:spcAft>
                <a:spcPts val="0"/>
              </a:spcAft>
              <a:buClr>
                <a:srgbClr val="3F3F3F"/>
              </a:buClr>
              <a:buSzPts val="2000"/>
              <a:buFont typeface="Arial"/>
              <a:buChar char="•"/>
              <a:defRPr sz="2000" b="0" i="0" u="none" strike="noStrike" cap="none">
                <a:solidFill>
                  <a:srgbClr val="3F3F3F"/>
                </a:solidFill>
                <a:latin typeface="Calibri"/>
                <a:ea typeface="Calibri"/>
                <a:cs typeface="Calibri"/>
                <a:sym typeface="Calibri"/>
              </a:defRPr>
            </a:lvl2pPr>
            <a:lvl3pPr marL="1371600" marR="0" lvl="2"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3pPr>
            <a:lvl4pPr marL="1828800" marR="0" lvl="3" indent="-330200"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Google Shape;33;p35"/>
          <p:cNvSpPr txBox="1">
            <a:spLocks noGrp="1"/>
          </p:cNvSpPr>
          <p:nvPr>
            <p:ph type="body" idx="2"/>
          </p:nvPr>
        </p:nvSpPr>
        <p:spPr>
          <a:xfrm>
            <a:off x="5819614" y="2364480"/>
            <a:ext cx="5534185" cy="317616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3F3F3F"/>
              </a:buClr>
              <a:buSzPts val="2400"/>
              <a:buFont typeface="Arial"/>
              <a:buNone/>
              <a:defRPr sz="2400" b="0" i="0" u="none" strike="noStrike" cap="none">
                <a:solidFill>
                  <a:srgbClr val="3F3F3F"/>
                </a:solidFill>
                <a:latin typeface="Calibri"/>
                <a:ea typeface="Calibri"/>
                <a:cs typeface="Calibri"/>
                <a:sym typeface="Calibri"/>
              </a:defRPr>
            </a:lvl1pPr>
            <a:lvl2pPr marL="914400" marR="0" lvl="1" indent="-355600" algn="l" rtl="0">
              <a:lnSpc>
                <a:spcPct val="90000"/>
              </a:lnSpc>
              <a:spcBef>
                <a:spcPts val="500"/>
              </a:spcBef>
              <a:spcAft>
                <a:spcPts val="0"/>
              </a:spcAft>
              <a:buClr>
                <a:srgbClr val="3F3F3F"/>
              </a:buClr>
              <a:buSzPts val="2000"/>
              <a:buFont typeface="Arial"/>
              <a:buChar char="•"/>
              <a:defRPr sz="2000" b="0" i="0" u="none" strike="noStrike" cap="none">
                <a:solidFill>
                  <a:srgbClr val="3F3F3F"/>
                </a:solidFill>
                <a:latin typeface="Calibri"/>
                <a:ea typeface="Calibri"/>
                <a:cs typeface="Calibri"/>
                <a:sym typeface="Calibri"/>
              </a:defRPr>
            </a:lvl2pPr>
            <a:lvl3pPr marL="1371600" marR="0" lvl="2" indent="-342900" algn="l" rtl="0">
              <a:lnSpc>
                <a:spcPct val="90000"/>
              </a:lnSpc>
              <a:spcBef>
                <a:spcPts val="500"/>
              </a:spcBef>
              <a:spcAft>
                <a:spcPts val="0"/>
              </a:spcAft>
              <a:buClr>
                <a:srgbClr val="3F3F3F"/>
              </a:buClr>
              <a:buSzPts val="1800"/>
              <a:buFont typeface="Arial"/>
              <a:buChar char="•"/>
              <a:defRPr sz="1800" b="0" i="0" u="none" strike="noStrike" cap="none">
                <a:solidFill>
                  <a:srgbClr val="3F3F3F"/>
                </a:solidFill>
                <a:latin typeface="Calibri"/>
                <a:ea typeface="Calibri"/>
                <a:cs typeface="Calibri"/>
                <a:sym typeface="Calibri"/>
              </a:defRPr>
            </a:lvl3pPr>
            <a:lvl4pPr marL="1828800" marR="0" lvl="3" indent="-330200"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4" name="Google Shape;34;p35"/>
          <p:cNvSpPr txBox="1">
            <a:spLocks noGrp="1"/>
          </p:cNvSpPr>
          <p:nvPr>
            <p:ph type="body" idx="3"/>
          </p:nvPr>
        </p:nvSpPr>
        <p:spPr>
          <a:xfrm>
            <a:off x="838200" y="1433513"/>
            <a:ext cx="4710113" cy="72072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5" name="Google Shape;35;p35"/>
          <p:cNvSpPr txBox="1">
            <a:spLocks noGrp="1"/>
          </p:cNvSpPr>
          <p:nvPr>
            <p:ph type="body" idx="4"/>
          </p:nvPr>
        </p:nvSpPr>
        <p:spPr>
          <a:xfrm>
            <a:off x="5819614" y="1433513"/>
            <a:ext cx="5534185" cy="72072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6"/>
        <p:cNvGrpSpPr/>
        <p:nvPr/>
      </p:nvGrpSpPr>
      <p:grpSpPr>
        <a:xfrm>
          <a:off x="0" y="0"/>
          <a:ext cx="0" cy="0"/>
          <a:chOff x="0" y="0"/>
          <a:chExt cx="0" cy="0"/>
        </a:xfrm>
      </p:grpSpPr>
      <p:pic>
        <p:nvPicPr>
          <p:cNvPr id="37" name="Google Shape;37;p36"/>
          <p:cNvPicPr preferRelativeResize="0"/>
          <p:nvPr/>
        </p:nvPicPr>
        <p:blipFill rotWithShape="1">
          <a:blip r:embed="rId2">
            <a:alphaModFix/>
          </a:blip>
          <a:srcRect/>
          <a:stretch/>
        </p:blipFill>
        <p:spPr>
          <a:xfrm>
            <a:off x="0" y="0"/>
            <a:ext cx="12192000" cy="685444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3"/>
        <p:cNvGrpSpPr/>
        <p:nvPr/>
      </p:nvGrpSpPr>
      <p:grpSpPr>
        <a:xfrm>
          <a:off x="0" y="0"/>
          <a:ext cx="0" cy="0"/>
          <a:chOff x="0" y="0"/>
          <a:chExt cx="0" cy="0"/>
        </a:xfrm>
      </p:grpSpPr>
      <p:sp>
        <p:nvSpPr>
          <p:cNvPr id="54" name="Google Shape;54;p39"/>
          <p:cNvSpPr txBox="1">
            <a:spLocks noGrp="1"/>
          </p:cNvSpPr>
          <p:nvPr>
            <p:ph type="ctrTitle"/>
          </p:nvPr>
        </p:nvSpPr>
        <p:spPr>
          <a:xfrm>
            <a:off x="914400" y="2130428"/>
            <a:ext cx="10363200" cy="1470025"/>
          </a:xfrm>
          <a:prstGeom prst="rect">
            <a:avLst/>
          </a:prstGeom>
          <a:noFill/>
          <a:ln>
            <a:noFill/>
          </a:ln>
        </p:spPr>
        <p:txBody>
          <a:bodyPr spcFirstLastPara="1" wrap="square" lIns="104300" tIns="52150" rIns="104300" bIns="5215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39"/>
          <p:cNvSpPr txBox="1">
            <a:spLocks noGrp="1"/>
          </p:cNvSpPr>
          <p:nvPr>
            <p:ph type="subTitle" idx="1"/>
          </p:nvPr>
        </p:nvSpPr>
        <p:spPr>
          <a:xfrm>
            <a:off x="1828800" y="3886201"/>
            <a:ext cx="8534400" cy="1752600"/>
          </a:xfrm>
          <a:prstGeom prst="rect">
            <a:avLst/>
          </a:prstGeom>
          <a:noFill/>
          <a:ln>
            <a:noFill/>
          </a:ln>
        </p:spPr>
        <p:txBody>
          <a:bodyPr spcFirstLastPara="1" wrap="square" lIns="104300" tIns="52150" rIns="104300" bIns="52150" anchor="t" anchorCtr="0">
            <a:noAutofit/>
          </a:bodyPr>
          <a:lstStyle>
            <a:lvl1pPr lvl="0" algn="ctr">
              <a:spcBef>
                <a:spcPts val="580"/>
              </a:spcBef>
              <a:spcAft>
                <a:spcPts val="0"/>
              </a:spcAft>
              <a:buClr>
                <a:schemeClr val="dk1"/>
              </a:buClr>
              <a:buSzPts val="2902"/>
              <a:buFont typeface="Arial"/>
              <a:buNone/>
              <a:defRPr/>
            </a:lvl1pPr>
            <a:lvl2pPr lvl="1" algn="ctr">
              <a:spcBef>
                <a:spcPts val="544"/>
              </a:spcBef>
              <a:spcAft>
                <a:spcPts val="0"/>
              </a:spcAft>
              <a:buClr>
                <a:schemeClr val="dk1"/>
              </a:buClr>
              <a:buSzPts val="2720"/>
              <a:buFont typeface="Arial"/>
              <a:buNone/>
              <a:defRPr/>
            </a:lvl2pPr>
            <a:lvl3pPr lvl="2" algn="ctr">
              <a:spcBef>
                <a:spcPts val="490"/>
              </a:spcBef>
              <a:spcAft>
                <a:spcPts val="0"/>
              </a:spcAft>
              <a:buClr>
                <a:schemeClr val="dk1"/>
              </a:buClr>
              <a:buSzPts val="2448"/>
              <a:buFont typeface="Arial"/>
              <a:buNone/>
              <a:defRPr/>
            </a:lvl3pPr>
            <a:lvl4pPr lvl="3" algn="ctr">
              <a:spcBef>
                <a:spcPts val="417"/>
              </a:spcBef>
              <a:spcAft>
                <a:spcPts val="0"/>
              </a:spcAft>
              <a:buClr>
                <a:schemeClr val="dk1"/>
              </a:buClr>
              <a:buSzPts val="2086"/>
              <a:buFont typeface="Arial"/>
              <a:buNone/>
              <a:defRPr/>
            </a:lvl4pPr>
            <a:lvl5pPr lvl="4" algn="ctr">
              <a:spcBef>
                <a:spcPts val="417"/>
              </a:spcBef>
              <a:spcAft>
                <a:spcPts val="0"/>
              </a:spcAft>
              <a:buClr>
                <a:schemeClr val="dk1"/>
              </a:buClr>
              <a:buSzPts val="2086"/>
              <a:buFont typeface="Arial"/>
              <a:buNone/>
              <a:defRPr/>
            </a:lvl5pPr>
            <a:lvl6pPr lvl="5" algn="ctr">
              <a:spcBef>
                <a:spcPts val="417"/>
              </a:spcBef>
              <a:spcAft>
                <a:spcPts val="0"/>
              </a:spcAft>
              <a:buClr>
                <a:schemeClr val="dk1"/>
              </a:buClr>
              <a:buSzPts val="2086"/>
              <a:buFont typeface="Arial"/>
              <a:buNone/>
              <a:defRPr/>
            </a:lvl6pPr>
            <a:lvl7pPr lvl="6" algn="ctr">
              <a:spcBef>
                <a:spcPts val="417"/>
              </a:spcBef>
              <a:spcAft>
                <a:spcPts val="0"/>
              </a:spcAft>
              <a:buClr>
                <a:schemeClr val="dk1"/>
              </a:buClr>
              <a:buSzPts val="2086"/>
              <a:buFont typeface="Arial"/>
              <a:buNone/>
              <a:defRPr/>
            </a:lvl7pPr>
            <a:lvl8pPr lvl="7" algn="ctr">
              <a:spcBef>
                <a:spcPts val="417"/>
              </a:spcBef>
              <a:spcAft>
                <a:spcPts val="0"/>
              </a:spcAft>
              <a:buClr>
                <a:schemeClr val="dk1"/>
              </a:buClr>
              <a:buSzPts val="2086"/>
              <a:buFont typeface="Arial"/>
              <a:buNone/>
              <a:defRPr/>
            </a:lvl8pPr>
            <a:lvl9pPr lvl="8" algn="ctr">
              <a:spcBef>
                <a:spcPts val="417"/>
              </a:spcBef>
              <a:spcAft>
                <a:spcPts val="0"/>
              </a:spcAft>
              <a:buClr>
                <a:schemeClr val="dk1"/>
              </a:buClr>
              <a:buSzPts val="2086"/>
              <a:buFont typeface="Arial"/>
              <a:buNone/>
              <a:defRPr/>
            </a:lvl9pPr>
          </a:lstStyle>
          <a:p>
            <a:endParaRPr/>
          </a:p>
        </p:txBody>
      </p:sp>
      <p:sp>
        <p:nvSpPr>
          <p:cNvPr id="56" name="Google Shape;56;p39"/>
          <p:cNvSpPr txBox="1">
            <a:spLocks noGrp="1"/>
          </p:cNvSpPr>
          <p:nvPr>
            <p:ph type="ftr" idx="11"/>
          </p:nvPr>
        </p:nvSpPr>
        <p:spPr>
          <a:xfrm>
            <a:off x="4159253" y="6373813"/>
            <a:ext cx="7048500" cy="352425"/>
          </a:xfrm>
          <a:prstGeom prst="rect">
            <a:avLst/>
          </a:prstGeom>
          <a:noFill/>
          <a:ln>
            <a:noFill/>
          </a:ln>
        </p:spPr>
        <p:txBody>
          <a:bodyPr spcFirstLastPara="1" wrap="square" lIns="104300" tIns="52150" rIns="104300" bIns="5215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9"/>
          <p:cNvSpPr txBox="1">
            <a:spLocks noGrp="1"/>
          </p:cNvSpPr>
          <p:nvPr>
            <p:ph type="sldNum" idx="12"/>
          </p:nvPr>
        </p:nvSpPr>
        <p:spPr>
          <a:xfrm>
            <a:off x="10615090" y="6370640"/>
            <a:ext cx="1079499" cy="352425"/>
          </a:xfrm>
          <a:prstGeom prst="rect">
            <a:avLst/>
          </a:prstGeom>
          <a:noFill/>
          <a:ln>
            <a:noFill/>
          </a:ln>
        </p:spPr>
        <p:txBody>
          <a:bodyPr spcFirstLastPara="1" wrap="square" lIns="104300" tIns="52150" rIns="104300" bIns="52150" anchor="t" anchorCtr="0">
            <a:noAutofit/>
          </a:bodyPr>
          <a:lstStyle>
            <a:lvl1pPr marL="0" marR="0" lvl="0" indent="0" algn="r">
              <a:spcBef>
                <a:spcPts val="0"/>
              </a:spcBef>
              <a:buNone/>
              <a:defRPr sz="1270" b="1" i="0" u="none" strike="noStrike" cap="none">
                <a:solidFill>
                  <a:srgbClr val="A70532"/>
                </a:solidFill>
                <a:latin typeface="Arial"/>
                <a:ea typeface="Arial"/>
                <a:cs typeface="Arial"/>
                <a:sym typeface="Arial"/>
              </a:defRPr>
            </a:lvl1pPr>
            <a:lvl2pPr marL="0" marR="0" lvl="1" indent="0" algn="r">
              <a:spcBef>
                <a:spcPts val="0"/>
              </a:spcBef>
              <a:buNone/>
              <a:defRPr sz="1270" b="1" i="0" u="none" strike="noStrike" cap="none">
                <a:solidFill>
                  <a:srgbClr val="A70532"/>
                </a:solidFill>
                <a:latin typeface="Arial"/>
                <a:ea typeface="Arial"/>
                <a:cs typeface="Arial"/>
                <a:sym typeface="Arial"/>
              </a:defRPr>
            </a:lvl2pPr>
            <a:lvl3pPr marL="0" marR="0" lvl="2" indent="0" algn="r">
              <a:spcBef>
                <a:spcPts val="0"/>
              </a:spcBef>
              <a:buNone/>
              <a:defRPr sz="1270" b="1" i="0" u="none" strike="noStrike" cap="none">
                <a:solidFill>
                  <a:srgbClr val="A70532"/>
                </a:solidFill>
                <a:latin typeface="Arial"/>
                <a:ea typeface="Arial"/>
                <a:cs typeface="Arial"/>
                <a:sym typeface="Arial"/>
              </a:defRPr>
            </a:lvl3pPr>
            <a:lvl4pPr marL="0" marR="0" lvl="3" indent="0" algn="r">
              <a:spcBef>
                <a:spcPts val="0"/>
              </a:spcBef>
              <a:buNone/>
              <a:defRPr sz="1270" b="1" i="0" u="none" strike="noStrike" cap="none">
                <a:solidFill>
                  <a:srgbClr val="A70532"/>
                </a:solidFill>
                <a:latin typeface="Arial"/>
                <a:ea typeface="Arial"/>
                <a:cs typeface="Arial"/>
                <a:sym typeface="Arial"/>
              </a:defRPr>
            </a:lvl4pPr>
            <a:lvl5pPr marL="0" marR="0" lvl="4" indent="0" algn="r">
              <a:spcBef>
                <a:spcPts val="0"/>
              </a:spcBef>
              <a:buNone/>
              <a:defRPr sz="1270" b="1" i="0" u="none" strike="noStrike" cap="none">
                <a:solidFill>
                  <a:srgbClr val="A70532"/>
                </a:solidFill>
                <a:latin typeface="Arial"/>
                <a:ea typeface="Arial"/>
                <a:cs typeface="Arial"/>
                <a:sym typeface="Arial"/>
              </a:defRPr>
            </a:lvl5pPr>
            <a:lvl6pPr marL="0" marR="0" lvl="5" indent="0" algn="r">
              <a:spcBef>
                <a:spcPts val="0"/>
              </a:spcBef>
              <a:buNone/>
              <a:defRPr sz="1270" b="1" i="0" u="none" strike="noStrike" cap="none">
                <a:solidFill>
                  <a:srgbClr val="A70532"/>
                </a:solidFill>
                <a:latin typeface="Arial"/>
                <a:ea typeface="Arial"/>
                <a:cs typeface="Arial"/>
                <a:sym typeface="Arial"/>
              </a:defRPr>
            </a:lvl6pPr>
            <a:lvl7pPr marL="0" marR="0" lvl="6" indent="0" algn="r">
              <a:spcBef>
                <a:spcPts val="0"/>
              </a:spcBef>
              <a:buNone/>
              <a:defRPr sz="1270" b="1" i="0" u="none" strike="noStrike" cap="none">
                <a:solidFill>
                  <a:srgbClr val="A70532"/>
                </a:solidFill>
                <a:latin typeface="Arial"/>
                <a:ea typeface="Arial"/>
                <a:cs typeface="Arial"/>
                <a:sym typeface="Arial"/>
              </a:defRPr>
            </a:lvl7pPr>
            <a:lvl8pPr marL="0" marR="0" lvl="7" indent="0" algn="r">
              <a:spcBef>
                <a:spcPts val="0"/>
              </a:spcBef>
              <a:buNone/>
              <a:defRPr sz="1270" b="1" i="0" u="none" strike="noStrike" cap="none">
                <a:solidFill>
                  <a:srgbClr val="A70532"/>
                </a:solidFill>
                <a:latin typeface="Arial"/>
                <a:ea typeface="Arial"/>
                <a:cs typeface="Arial"/>
                <a:sym typeface="Arial"/>
              </a:defRPr>
            </a:lvl8pPr>
            <a:lvl9pPr marL="0" marR="0" lvl="8" indent="0" algn="r">
              <a:spcBef>
                <a:spcPts val="0"/>
              </a:spcBef>
              <a:buNone/>
              <a:defRPr sz="1270" b="1" i="0" u="none" strike="noStrike" cap="none">
                <a:solidFill>
                  <a:srgbClr val="A7053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8"/>
        <p:cNvGrpSpPr/>
        <p:nvPr/>
      </p:nvGrpSpPr>
      <p:grpSpPr>
        <a:xfrm>
          <a:off x="0" y="0"/>
          <a:ext cx="0" cy="0"/>
          <a:chOff x="0" y="0"/>
          <a:chExt cx="0" cy="0"/>
        </a:xfrm>
      </p:grpSpPr>
      <p:sp>
        <p:nvSpPr>
          <p:cNvPr id="59" name="Google Shape;59;p40"/>
          <p:cNvSpPr txBox="1">
            <a:spLocks noGrp="1"/>
          </p:cNvSpPr>
          <p:nvPr>
            <p:ph type="title"/>
          </p:nvPr>
        </p:nvSpPr>
        <p:spPr>
          <a:xfrm>
            <a:off x="601134" y="82551"/>
            <a:ext cx="11015133" cy="1143000"/>
          </a:xfrm>
          <a:prstGeom prst="rect">
            <a:avLst/>
          </a:prstGeom>
          <a:noFill/>
          <a:ln>
            <a:noFill/>
          </a:ln>
        </p:spPr>
        <p:txBody>
          <a:bodyPr spcFirstLastPara="1" wrap="square" lIns="104300" tIns="52150" rIns="104300" bIns="5215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40"/>
          <p:cNvSpPr txBox="1">
            <a:spLocks noGrp="1"/>
          </p:cNvSpPr>
          <p:nvPr>
            <p:ph type="body" idx="1"/>
          </p:nvPr>
        </p:nvSpPr>
        <p:spPr>
          <a:xfrm>
            <a:off x="609600" y="1504951"/>
            <a:ext cx="10972800" cy="4725988"/>
          </a:xfrm>
          <a:prstGeom prst="rect">
            <a:avLst/>
          </a:prstGeom>
          <a:noFill/>
          <a:ln>
            <a:noFill/>
          </a:ln>
        </p:spPr>
        <p:txBody>
          <a:bodyPr spcFirstLastPara="1" wrap="square" lIns="104300" tIns="52150" rIns="104300" bIns="5215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1" name="Google Shape;61;p40"/>
          <p:cNvSpPr txBox="1">
            <a:spLocks noGrp="1"/>
          </p:cNvSpPr>
          <p:nvPr>
            <p:ph type="ftr" idx="11"/>
          </p:nvPr>
        </p:nvSpPr>
        <p:spPr>
          <a:xfrm>
            <a:off x="4159253" y="6373813"/>
            <a:ext cx="7048500" cy="352425"/>
          </a:xfrm>
          <a:prstGeom prst="rect">
            <a:avLst/>
          </a:prstGeom>
          <a:solidFill>
            <a:srgbClr val="CCCCCC"/>
          </a:solidFill>
          <a:ln>
            <a:noFill/>
          </a:ln>
        </p:spPr>
        <p:txBody>
          <a:bodyPr spcFirstLastPara="1" wrap="square" lIns="104300" tIns="52150" rIns="104300" bIns="5215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40"/>
          <p:cNvSpPr txBox="1">
            <a:spLocks noGrp="1"/>
          </p:cNvSpPr>
          <p:nvPr>
            <p:ph type="sldNum" idx="12"/>
          </p:nvPr>
        </p:nvSpPr>
        <p:spPr>
          <a:xfrm>
            <a:off x="10615090" y="6370640"/>
            <a:ext cx="1079499" cy="352425"/>
          </a:xfrm>
          <a:prstGeom prst="rect">
            <a:avLst/>
          </a:prstGeom>
          <a:noFill/>
          <a:ln>
            <a:noFill/>
          </a:ln>
        </p:spPr>
        <p:txBody>
          <a:bodyPr spcFirstLastPara="1" wrap="square" lIns="104300" tIns="52150" rIns="104300" bIns="52150" anchor="t" anchorCtr="0">
            <a:noAutofit/>
          </a:bodyPr>
          <a:lstStyle>
            <a:lvl1pPr marL="0" marR="0" lvl="0" indent="0" algn="r">
              <a:spcBef>
                <a:spcPts val="0"/>
              </a:spcBef>
              <a:buNone/>
              <a:defRPr sz="1270" b="1" i="0" u="none" strike="noStrike" cap="none">
                <a:solidFill>
                  <a:srgbClr val="A70532"/>
                </a:solidFill>
                <a:latin typeface="Arial"/>
                <a:ea typeface="Arial"/>
                <a:cs typeface="Arial"/>
                <a:sym typeface="Arial"/>
              </a:defRPr>
            </a:lvl1pPr>
            <a:lvl2pPr marL="0" marR="0" lvl="1" indent="0" algn="r">
              <a:spcBef>
                <a:spcPts val="0"/>
              </a:spcBef>
              <a:buNone/>
              <a:defRPr sz="1270" b="1" i="0" u="none" strike="noStrike" cap="none">
                <a:solidFill>
                  <a:srgbClr val="A70532"/>
                </a:solidFill>
                <a:latin typeface="Arial"/>
                <a:ea typeface="Arial"/>
                <a:cs typeface="Arial"/>
                <a:sym typeface="Arial"/>
              </a:defRPr>
            </a:lvl2pPr>
            <a:lvl3pPr marL="0" marR="0" lvl="2" indent="0" algn="r">
              <a:spcBef>
                <a:spcPts val="0"/>
              </a:spcBef>
              <a:buNone/>
              <a:defRPr sz="1270" b="1" i="0" u="none" strike="noStrike" cap="none">
                <a:solidFill>
                  <a:srgbClr val="A70532"/>
                </a:solidFill>
                <a:latin typeface="Arial"/>
                <a:ea typeface="Arial"/>
                <a:cs typeface="Arial"/>
                <a:sym typeface="Arial"/>
              </a:defRPr>
            </a:lvl3pPr>
            <a:lvl4pPr marL="0" marR="0" lvl="3" indent="0" algn="r">
              <a:spcBef>
                <a:spcPts val="0"/>
              </a:spcBef>
              <a:buNone/>
              <a:defRPr sz="1270" b="1" i="0" u="none" strike="noStrike" cap="none">
                <a:solidFill>
                  <a:srgbClr val="A70532"/>
                </a:solidFill>
                <a:latin typeface="Arial"/>
                <a:ea typeface="Arial"/>
                <a:cs typeface="Arial"/>
                <a:sym typeface="Arial"/>
              </a:defRPr>
            </a:lvl4pPr>
            <a:lvl5pPr marL="0" marR="0" lvl="4" indent="0" algn="r">
              <a:spcBef>
                <a:spcPts val="0"/>
              </a:spcBef>
              <a:buNone/>
              <a:defRPr sz="1270" b="1" i="0" u="none" strike="noStrike" cap="none">
                <a:solidFill>
                  <a:srgbClr val="A70532"/>
                </a:solidFill>
                <a:latin typeface="Arial"/>
                <a:ea typeface="Arial"/>
                <a:cs typeface="Arial"/>
                <a:sym typeface="Arial"/>
              </a:defRPr>
            </a:lvl5pPr>
            <a:lvl6pPr marL="0" marR="0" lvl="5" indent="0" algn="r">
              <a:spcBef>
                <a:spcPts val="0"/>
              </a:spcBef>
              <a:buNone/>
              <a:defRPr sz="1270" b="1" i="0" u="none" strike="noStrike" cap="none">
                <a:solidFill>
                  <a:srgbClr val="A70532"/>
                </a:solidFill>
                <a:latin typeface="Arial"/>
                <a:ea typeface="Arial"/>
                <a:cs typeface="Arial"/>
                <a:sym typeface="Arial"/>
              </a:defRPr>
            </a:lvl6pPr>
            <a:lvl7pPr marL="0" marR="0" lvl="6" indent="0" algn="r">
              <a:spcBef>
                <a:spcPts val="0"/>
              </a:spcBef>
              <a:buNone/>
              <a:defRPr sz="1270" b="1" i="0" u="none" strike="noStrike" cap="none">
                <a:solidFill>
                  <a:srgbClr val="A70532"/>
                </a:solidFill>
                <a:latin typeface="Arial"/>
                <a:ea typeface="Arial"/>
                <a:cs typeface="Arial"/>
                <a:sym typeface="Arial"/>
              </a:defRPr>
            </a:lvl7pPr>
            <a:lvl8pPr marL="0" marR="0" lvl="7" indent="0" algn="r">
              <a:spcBef>
                <a:spcPts val="0"/>
              </a:spcBef>
              <a:buNone/>
              <a:defRPr sz="1270" b="1" i="0" u="none" strike="noStrike" cap="none">
                <a:solidFill>
                  <a:srgbClr val="A70532"/>
                </a:solidFill>
                <a:latin typeface="Arial"/>
                <a:ea typeface="Arial"/>
                <a:cs typeface="Arial"/>
                <a:sym typeface="Arial"/>
              </a:defRPr>
            </a:lvl8pPr>
            <a:lvl9pPr marL="0" marR="0" lvl="8" indent="0" algn="r">
              <a:spcBef>
                <a:spcPts val="0"/>
              </a:spcBef>
              <a:buNone/>
              <a:defRPr sz="1270" b="1" i="0" u="none" strike="noStrike" cap="none">
                <a:solidFill>
                  <a:srgbClr val="A7053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3"/>
        <p:cNvGrpSpPr/>
        <p:nvPr/>
      </p:nvGrpSpPr>
      <p:grpSpPr>
        <a:xfrm>
          <a:off x="0" y="0"/>
          <a:ext cx="0" cy="0"/>
          <a:chOff x="0" y="0"/>
          <a:chExt cx="0" cy="0"/>
        </a:xfrm>
      </p:grpSpPr>
      <p:sp>
        <p:nvSpPr>
          <p:cNvPr id="64" name="Google Shape;64;p41"/>
          <p:cNvSpPr txBox="1">
            <a:spLocks noGrp="1"/>
          </p:cNvSpPr>
          <p:nvPr>
            <p:ph type="title"/>
          </p:nvPr>
        </p:nvSpPr>
        <p:spPr>
          <a:xfrm>
            <a:off x="963084" y="4406901"/>
            <a:ext cx="10363200" cy="1362075"/>
          </a:xfrm>
          <a:prstGeom prst="rect">
            <a:avLst/>
          </a:prstGeom>
          <a:noFill/>
          <a:ln>
            <a:noFill/>
          </a:ln>
        </p:spPr>
        <p:txBody>
          <a:bodyPr spcFirstLastPara="1" wrap="square" lIns="104300" tIns="52150" rIns="104300" bIns="52150" anchor="t" anchorCtr="0">
            <a:noAutofit/>
          </a:bodyPr>
          <a:lstStyle>
            <a:lvl1pPr lvl="0" algn="l">
              <a:spcBef>
                <a:spcPts val="0"/>
              </a:spcBef>
              <a:spcAft>
                <a:spcPts val="0"/>
              </a:spcAft>
              <a:buSzPts val="1400"/>
              <a:buNone/>
              <a:defRPr sz="4171" b="1"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41"/>
          <p:cNvSpPr txBox="1">
            <a:spLocks noGrp="1"/>
          </p:cNvSpPr>
          <p:nvPr>
            <p:ph type="body" idx="1"/>
          </p:nvPr>
        </p:nvSpPr>
        <p:spPr>
          <a:xfrm>
            <a:off x="963084" y="2906715"/>
            <a:ext cx="10363200" cy="1500187"/>
          </a:xfrm>
          <a:prstGeom prst="rect">
            <a:avLst/>
          </a:prstGeom>
          <a:noFill/>
          <a:ln>
            <a:noFill/>
          </a:ln>
        </p:spPr>
        <p:txBody>
          <a:bodyPr spcFirstLastPara="1" wrap="square" lIns="104300" tIns="52150" rIns="104300" bIns="52150" anchor="b" anchorCtr="0">
            <a:noAutofit/>
          </a:bodyPr>
          <a:lstStyle>
            <a:lvl1pPr marL="457200" lvl="0" indent="-228600" algn="l">
              <a:spcBef>
                <a:spcPts val="417"/>
              </a:spcBef>
              <a:spcAft>
                <a:spcPts val="0"/>
              </a:spcAft>
              <a:buClr>
                <a:schemeClr val="dk1"/>
              </a:buClr>
              <a:buSzPts val="2086"/>
              <a:buFont typeface="Arial"/>
              <a:buNone/>
              <a:defRPr sz="2086"/>
            </a:lvl1pPr>
            <a:lvl2pPr marL="914400" lvl="1" indent="-228600" algn="l">
              <a:spcBef>
                <a:spcPts val="381"/>
              </a:spcBef>
              <a:spcAft>
                <a:spcPts val="0"/>
              </a:spcAft>
              <a:buClr>
                <a:schemeClr val="dk1"/>
              </a:buClr>
              <a:buSzPts val="1904"/>
              <a:buFont typeface="Arial"/>
              <a:buNone/>
              <a:defRPr sz="1904"/>
            </a:lvl2pPr>
            <a:lvl3pPr marL="1371600" lvl="2" indent="-228600" algn="l">
              <a:spcBef>
                <a:spcPts val="326"/>
              </a:spcBef>
              <a:spcAft>
                <a:spcPts val="0"/>
              </a:spcAft>
              <a:buClr>
                <a:schemeClr val="dk1"/>
              </a:buClr>
              <a:buSzPts val="1632"/>
              <a:buFont typeface="Arial"/>
              <a:buNone/>
              <a:defRPr sz="1632"/>
            </a:lvl3pPr>
            <a:lvl4pPr marL="1828800" lvl="3" indent="-228600" algn="l">
              <a:spcBef>
                <a:spcPts val="290"/>
              </a:spcBef>
              <a:spcAft>
                <a:spcPts val="0"/>
              </a:spcAft>
              <a:buClr>
                <a:schemeClr val="dk1"/>
              </a:buClr>
              <a:buSzPts val="1451"/>
              <a:buFont typeface="Arial"/>
              <a:buNone/>
              <a:defRPr sz="1451"/>
            </a:lvl4pPr>
            <a:lvl5pPr marL="2286000" lvl="4" indent="-228600" algn="l">
              <a:spcBef>
                <a:spcPts val="290"/>
              </a:spcBef>
              <a:spcAft>
                <a:spcPts val="0"/>
              </a:spcAft>
              <a:buClr>
                <a:schemeClr val="dk1"/>
              </a:buClr>
              <a:buSzPts val="1451"/>
              <a:buFont typeface="Arial"/>
              <a:buNone/>
              <a:defRPr sz="1451"/>
            </a:lvl5pPr>
            <a:lvl6pPr marL="2743200" lvl="5" indent="-228600" algn="l">
              <a:spcBef>
                <a:spcPts val="290"/>
              </a:spcBef>
              <a:spcAft>
                <a:spcPts val="0"/>
              </a:spcAft>
              <a:buClr>
                <a:schemeClr val="dk1"/>
              </a:buClr>
              <a:buSzPts val="1451"/>
              <a:buFont typeface="Arial"/>
              <a:buNone/>
              <a:defRPr sz="1451"/>
            </a:lvl6pPr>
            <a:lvl7pPr marL="3200400" lvl="6" indent="-228600" algn="l">
              <a:spcBef>
                <a:spcPts val="290"/>
              </a:spcBef>
              <a:spcAft>
                <a:spcPts val="0"/>
              </a:spcAft>
              <a:buClr>
                <a:schemeClr val="dk1"/>
              </a:buClr>
              <a:buSzPts val="1451"/>
              <a:buFont typeface="Arial"/>
              <a:buNone/>
              <a:defRPr sz="1451"/>
            </a:lvl7pPr>
            <a:lvl8pPr marL="3657600" lvl="7" indent="-228600" algn="l">
              <a:spcBef>
                <a:spcPts val="290"/>
              </a:spcBef>
              <a:spcAft>
                <a:spcPts val="0"/>
              </a:spcAft>
              <a:buClr>
                <a:schemeClr val="dk1"/>
              </a:buClr>
              <a:buSzPts val="1451"/>
              <a:buFont typeface="Arial"/>
              <a:buNone/>
              <a:defRPr sz="1451"/>
            </a:lvl8pPr>
            <a:lvl9pPr marL="4114800" lvl="8" indent="-228600" algn="l">
              <a:spcBef>
                <a:spcPts val="290"/>
              </a:spcBef>
              <a:spcAft>
                <a:spcPts val="0"/>
              </a:spcAft>
              <a:buClr>
                <a:schemeClr val="dk1"/>
              </a:buClr>
              <a:buSzPts val="1451"/>
              <a:buFont typeface="Arial"/>
              <a:buNone/>
              <a:defRPr sz="1451"/>
            </a:lvl9pPr>
          </a:lstStyle>
          <a:p>
            <a:endParaRPr/>
          </a:p>
        </p:txBody>
      </p:sp>
      <p:sp>
        <p:nvSpPr>
          <p:cNvPr id="66" name="Google Shape;66;p41"/>
          <p:cNvSpPr txBox="1">
            <a:spLocks noGrp="1"/>
          </p:cNvSpPr>
          <p:nvPr>
            <p:ph type="ftr" idx="11"/>
          </p:nvPr>
        </p:nvSpPr>
        <p:spPr>
          <a:xfrm>
            <a:off x="4159253" y="6373813"/>
            <a:ext cx="7048500" cy="352425"/>
          </a:xfrm>
          <a:prstGeom prst="rect">
            <a:avLst/>
          </a:prstGeom>
          <a:noFill/>
          <a:ln>
            <a:noFill/>
          </a:ln>
        </p:spPr>
        <p:txBody>
          <a:bodyPr spcFirstLastPara="1" wrap="square" lIns="104300" tIns="52150" rIns="104300" bIns="5215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41"/>
          <p:cNvSpPr txBox="1">
            <a:spLocks noGrp="1"/>
          </p:cNvSpPr>
          <p:nvPr>
            <p:ph type="sldNum" idx="12"/>
          </p:nvPr>
        </p:nvSpPr>
        <p:spPr>
          <a:xfrm>
            <a:off x="10615090" y="6370640"/>
            <a:ext cx="1079499" cy="352425"/>
          </a:xfrm>
          <a:prstGeom prst="rect">
            <a:avLst/>
          </a:prstGeom>
          <a:noFill/>
          <a:ln>
            <a:noFill/>
          </a:ln>
        </p:spPr>
        <p:txBody>
          <a:bodyPr spcFirstLastPara="1" wrap="square" lIns="104300" tIns="52150" rIns="104300" bIns="52150" anchor="t" anchorCtr="0">
            <a:noAutofit/>
          </a:bodyPr>
          <a:lstStyle>
            <a:lvl1pPr marL="0" marR="0" lvl="0" indent="0" algn="r">
              <a:spcBef>
                <a:spcPts val="0"/>
              </a:spcBef>
              <a:buNone/>
              <a:defRPr sz="1270" b="1" i="0" u="none" strike="noStrike" cap="none">
                <a:solidFill>
                  <a:srgbClr val="A70532"/>
                </a:solidFill>
                <a:latin typeface="Arial"/>
                <a:ea typeface="Arial"/>
                <a:cs typeface="Arial"/>
                <a:sym typeface="Arial"/>
              </a:defRPr>
            </a:lvl1pPr>
            <a:lvl2pPr marL="0" marR="0" lvl="1" indent="0" algn="r">
              <a:spcBef>
                <a:spcPts val="0"/>
              </a:spcBef>
              <a:buNone/>
              <a:defRPr sz="1270" b="1" i="0" u="none" strike="noStrike" cap="none">
                <a:solidFill>
                  <a:srgbClr val="A70532"/>
                </a:solidFill>
                <a:latin typeface="Arial"/>
                <a:ea typeface="Arial"/>
                <a:cs typeface="Arial"/>
                <a:sym typeface="Arial"/>
              </a:defRPr>
            </a:lvl2pPr>
            <a:lvl3pPr marL="0" marR="0" lvl="2" indent="0" algn="r">
              <a:spcBef>
                <a:spcPts val="0"/>
              </a:spcBef>
              <a:buNone/>
              <a:defRPr sz="1270" b="1" i="0" u="none" strike="noStrike" cap="none">
                <a:solidFill>
                  <a:srgbClr val="A70532"/>
                </a:solidFill>
                <a:latin typeface="Arial"/>
                <a:ea typeface="Arial"/>
                <a:cs typeface="Arial"/>
                <a:sym typeface="Arial"/>
              </a:defRPr>
            </a:lvl3pPr>
            <a:lvl4pPr marL="0" marR="0" lvl="3" indent="0" algn="r">
              <a:spcBef>
                <a:spcPts val="0"/>
              </a:spcBef>
              <a:buNone/>
              <a:defRPr sz="1270" b="1" i="0" u="none" strike="noStrike" cap="none">
                <a:solidFill>
                  <a:srgbClr val="A70532"/>
                </a:solidFill>
                <a:latin typeface="Arial"/>
                <a:ea typeface="Arial"/>
                <a:cs typeface="Arial"/>
                <a:sym typeface="Arial"/>
              </a:defRPr>
            </a:lvl4pPr>
            <a:lvl5pPr marL="0" marR="0" lvl="4" indent="0" algn="r">
              <a:spcBef>
                <a:spcPts val="0"/>
              </a:spcBef>
              <a:buNone/>
              <a:defRPr sz="1270" b="1" i="0" u="none" strike="noStrike" cap="none">
                <a:solidFill>
                  <a:srgbClr val="A70532"/>
                </a:solidFill>
                <a:latin typeface="Arial"/>
                <a:ea typeface="Arial"/>
                <a:cs typeface="Arial"/>
                <a:sym typeface="Arial"/>
              </a:defRPr>
            </a:lvl5pPr>
            <a:lvl6pPr marL="0" marR="0" lvl="5" indent="0" algn="r">
              <a:spcBef>
                <a:spcPts val="0"/>
              </a:spcBef>
              <a:buNone/>
              <a:defRPr sz="1270" b="1" i="0" u="none" strike="noStrike" cap="none">
                <a:solidFill>
                  <a:srgbClr val="A70532"/>
                </a:solidFill>
                <a:latin typeface="Arial"/>
                <a:ea typeface="Arial"/>
                <a:cs typeface="Arial"/>
                <a:sym typeface="Arial"/>
              </a:defRPr>
            </a:lvl6pPr>
            <a:lvl7pPr marL="0" marR="0" lvl="6" indent="0" algn="r">
              <a:spcBef>
                <a:spcPts val="0"/>
              </a:spcBef>
              <a:buNone/>
              <a:defRPr sz="1270" b="1" i="0" u="none" strike="noStrike" cap="none">
                <a:solidFill>
                  <a:srgbClr val="A70532"/>
                </a:solidFill>
                <a:latin typeface="Arial"/>
                <a:ea typeface="Arial"/>
                <a:cs typeface="Arial"/>
                <a:sym typeface="Arial"/>
              </a:defRPr>
            </a:lvl7pPr>
            <a:lvl8pPr marL="0" marR="0" lvl="7" indent="0" algn="r">
              <a:spcBef>
                <a:spcPts val="0"/>
              </a:spcBef>
              <a:buNone/>
              <a:defRPr sz="1270" b="1" i="0" u="none" strike="noStrike" cap="none">
                <a:solidFill>
                  <a:srgbClr val="A70532"/>
                </a:solidFill>
                <a:latin typeface="Arial"/>
                <a:ea typeface="Arial"/>
                <a:cs typeface="Arial"/>
                <a:sym typeface="Arial"/>
              </a:defRPr>
            </a:lvl8pPr>
            <a:lvl9pPr marL="0" marR="0" lvl="8" indent="0" algn="r">
              <a:spcBef>
                <a:spcPts val="0"/>
              </a:spcBef>
              <a:buNone/>
              <a:defRPr sz="1270" b="1" i="0" u="none" strike="noStrike" cap="none">
                <a:solidFill>
                  <a:srgbClr val="A7053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vmlDrawing" Target="../drawings/vmlDrawing1.vml"/><Relationship Id="rId1" Type="http://schemas.openxmlformats.org/officeDocument/2006/relationships/theme" Target="../theme/theme2.xml"/><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image" Target="../media/image6.png"/><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image" Target="../media/image5.png"/><Relationship Id="rId2" Type="http://schemas.openxmlformats.org/officeDocument/2006/relationships/slideLayout" Target="../slideLayouts/slideLayout8.xml"/><Relationship Id="rId16" Type="http://schemas.openxmlformats.org/officeDocument/2006/relationships/theme" Target="../theme/theme3.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30"/>
          <p:cNvPicPr preferRelativeResize="0"/>
          <p:nvPr/>
        </p:nvPicPr>
        <p:blipFill rotWithShape="1">
          <a:blip r:embed="rId8">
            <a:alphaModFix/>
          </a:blip>
          <a:srcRect/>
          <a:stretch/>
        </p:blipFill>
        <p:spPr>
          <a:xfrm>
            <a:off x="0" y="1777"/>
            <a:ext cx="12192000" cy="685444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
        <p:cNvGrpSpPr/>
        <p:nvPr/>
      </p:nvGrpSpPr>
      <p:grpSpPr>
        <a:xfrm>
          <a:off x="0" y="0"/>
          <a:ext cx="0" cy="0"/>
          <a:chOff x="0" y="0"/>
          <a:chExt cx="0" cy="0"/>
        </a:xfrm>
      </p:grpSpPr>
      <p:sp>
        <p:nvSpPr>
          <p:cNvPr id="39" name="Google Shape;39;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0" name="Google Shape;40;p3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1" name="Google Shape;41;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 name="Google Shape;43;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graphicFrame>
        <p:nvGraphicFramePr>
          <p:cNvPr id="44" name="Google Shape;44;p37"/>
          <p:cNvGraphicFramePr/>
          <p:nvPr/>
        </p:nvGraphicFramePr>
        <p:xfrm>
          <a:off x="0" y="0"/>
          <a:ext cx="12196233" cy="6858000"/>
        </p:xfrm>
        <a:graphic>
          <a:graphicData uri="http://schemas.openxmlformats.org/presentationml/2006/ole">
            <mc:AlternateContent xmlns:mc="http://schemas.openxmlformats.org/markup-compatibility/2006">
              <mc:Choice xmlns:v="urn:schemas-microsoft-com:vml" Requires="v">
                <p:oleObj spid="_x0000_s1027" r:id="rId3" imgW="12196233" imgH="6858000" progId="Photoshop.Image.13">
                  <p:embed/>
                </p:oleObj>
              </mc:Choice>
              <mc:Fallback>
                <p:oleObj r:id="rId3" imgW="12196233" imgH="6858000" progId="Photoshop.Image.13">
                  <p:embed/>
                  <p:pic>
                    <p:nvPicPr>
                      <p:cNvPr id="44" name="Google Shape;44;p37"/>
                      <p:cNvPicPr preferRelativeResize="0"/>
                      <p:nvPr/>
                    </p:nvPicPr>
                    <p:blipFill rotWithShape="1">
                      <a:blip r:embed="rId4">
                        <a:alphaModFix/>
                      </a:blip>
                      <a:srcRect/>
                      <a:stretch/>
                    </p:blipFill>
                    <p:spPr>
                      <a:xfrm>
                        <a:off x="0" y="0"/>
                        <a:ext cx="12196233" cy="6858000"/>
                      </a:xfrm>
                      <a:prstGeom prst="rect">
                        <a:avLst/>
                      </a:prstGeom>
                      <a:noFill/>
                      <a:ln>
                        <a:noFill/>
                      </a:ln>
                    </p:spPr>
                  </p:pic>
                </p:oleObj>
              </mc:Fallback>
            </mc:AlternateContent>
          </a:graphicData>
        </a:graphic>
      </p:graphicFrame>
    </p:spTree>
  </p:cSld>
  <p:clrMap bg1="lt1" tx1="dk1" bg2="dk2" tx2="lt2" accent1="accent1" accent2="accent2" accent3="accent3" accent4="accent4" accent5="accent5" accent6="accent6" hlink="hlink" folHlink="folHlink"/>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
        <p:cNvGrpSpPr/>
        <p:nvPr/>
      </p:nvGrpSpPr>
      <p:grpSpPr>
        <a:xfrm>
          <a:off x="0" y="0"/>
          <a:ext cx="0" cy="0"/>
          <a:chOff x="0" y="0"/>
          <a:chExt cx="0" cy="0"/>
        </a:xfrm>
      </p:grpSpPr>
      <p:sp>
        <p:nvSpPr>
          <p:cNvPr id="46" name="Google Shape;46;p38"/>
          <p:cNvSpPr txBox="1">
            <a:spLocks noGrp="1"/>
          </p:cNvSpPr>
          <p:nvPr>
            <p:ph type="body" idx="1"/>
          </p:nvPr>
        </p:nvSpPr>
        <p:spPr>
          <a:xfrm>
            <a:off x="609600" y="1504951"/>
            <a:ext cx="10972800" cy="4725988"/>
          </a:xfrm>
          <a:prstGeom prst="rect">
            <a:avLst/>
          </a:prstGeom>
          <a:noFill/>
          <a:ln>
            <a:noFill/>
          </a:ln>
        </p:spPr>
        <p:txBody>
          <a:bodyPr spcFirstLastPara="1" wrap="square" lIns="104300" tIns="52150" rIns="104300" bIns="52150" anchor="t" anchorCtr="0">
            <a:noAutofit/>
          </a:bodyPr>
          <a:lstStyle>
            <a:lvl1pPr marL="457200" marR="0" lvl="0" indent="-412877" algn="l" rtl="0">
              <a:spcBef>
                <a:spcPts val="580"/>
              </a:spcBef>
              <a:spcAft>
                <a:spcPts val="0"/>
              </a:spcAft>
              <a:buClr>
                <a:schemeClr val="dk1"/>
              </a:buClr>
              <a:buSzPts val="2902"/>
              <a:buFont typeface="Arial"/>
              <a:buChar char="•"/>
              <a:defRPr sz="2902" b="0" i="0" u="none" strike="noStrike" cap="none">
                <a:solidFill>
                  <a:schemeClr val="dk1"/>
                </a:solidFill>
                <a:latin typeface="Arial"/>
                <a:ea typeface="Arial"/>
                <a:cs typeface="Arial"/>
                <a:sym typeface="Arial"/>
              </a:defRPr>
            </a:lvl1pPr>
            <a:lvl2pPr marL="914400" marR="0" lvl="1" indent="-401319" algn="l" rtl="0">
              <a:spcBef>
                <a:spcPts val="544"/>
              </a:spcBef>
              <a:spcAft>
                <a:spcPts val="0"/>
              </a:spcAft>
              <a:buClr>
                <a:schemeClr val="dk1"/>
              </a:buClr>
              <a:buSzPts val="2720"/>
              <a:buFont typeface="Arial"/>
              <a:buChar char="–"/>
              <a:defRPr sz="2720" b="0" i="0" u="none" strike="noStrike" cap="none">
                <a:solidFill>
                  <a:schemeClr val="dk1"/>
                </a:solidFill>
                <a:latin typeface="Arial"/>
                <a:ea typeface="Arial"/>
                <a:cs typeface="Arial"/>
                <a:sym typeface="Arial"/>
              </a:defRPr>
            </a:lvl2pPr>
            <a:lvl3pPr marL="1371600" marR="0" lvl="2" indent="-384047" algn="l" rtl="0">
              <a:spcBef>
                <a:spcPts val="490"/>
              </a:spcBef>
              <a:spcAft>
                <a:spcPts val="0"/>
              </a:spcAft>
              <a:buClr>
                <a:schemeClr val="dk1"/>
              </a:buClr>
              <a:buSzPts val="2448"/>
              <a:buFont typeface="Arial"/>
              <a:buChar char="•"/>
              <a:defRPr sz="2448" b="0" i="0" u="none" strike="noStrike" cap="none">
                <a:solidFill>
                  <a:schemeClr val="dk1"/>
                </a:solidFill>
                <a:latin typeface="Arial"/>
                <a:ea typeface="Arial"/>
                <a:cs typeface="Arial"/>
                <a:sym typeface="Arial"/>
              </a:defRPr>
            </a:lvl3pPr>
            <a:lvl4pPr marL="1828800" marR="0" lvl="3" indent="-361061" algn="l" rtl="0">
              <a:spcBef>
                <a:spcPts val="417"/>
              </a:spcBef>
              <a:spcAft>
                <a:spcPts val="0"/>
              </a:spcAft>
              <a:buClr>
                <a:schemeClr val="dk1"/>
              </a:buClr>
              <a:buSzPts val="2086"/>
              <a:buFont typeface="Arial"/>
              <a:buChar char="–"/>
              <a:defRPr sz="2086" b="0" i="0" u="none" strike="noStrike" cap="none">
                <a:solidFill>
                  <a:schemeClr val="dk1"/>
                </a:solidFill>
                <a:latin typeface="Arial"/>
                <a:ea typeface="Arial"/>
                <a:cs typeface="Arial"/>
                <a:sym typeface="Arial"/>
              </a:defRPr>
            </a:lvl4pPr>
            <a:lvl5pPr marL="2286000" marR="0" lvl="4" indent="-361060" algn="l" rtl="0">
              <a:spcBef>
                <a:spcPts val="417"/>
              </a:spcBef>
              <a:spcAft>
                <a:spcPts val="0"/>
              </a:spcAft>
              <a:buClr>
                <a:schemeClr val="dk1"/>
              </a:buClr>
              <a:buSzPts val="2086"/>
              <a:buFont typeface="Arial"/>
              <a:buChar char="»"/>
              <a:defRPr sz="2086" b="0" i="0" u="none" strike="noStrike" cap="none">
                <a:solidFill>
                  <a:schemeClr val="dk1"/>
                </a:solidFill>
                <a:latin typeface="Arial"/>
                <a:ea typeface="Arial"/>
                <a:cs typeface="Arial"/>
                <a:sym typeface="Arial"/>
              </a:defRPr>
            </a:lvl5pPr>
            <a:lvl6pPr marL="2743200" marR="0" lvl="5" indent="-361060" algn="l" rtl="0">
              <a:spcBef>
                <a:spcPts val="417"/>
              </a:spcBef>
              <a:spcAft>
                <a:spcPts val="0"/>
              </a:spcAft>
              <a:buClr>
                <a:schemeClr val="dk1"/>
              </a:buClr>
              <a:buSzPts val="2086"/>
              <a:buFont typeface="Arial"/>
              <a:buChar char="»"/>
              <a:defRPr sz="2086" b="0" i="0" u="none" strike="noStrike" cap="none">
                <a:solidFill>
                  <a:schemeClr val="dk1"/>
                </a:solidFill>
                <a:latin typeface="Arial"/>
                <a:ea typeface="Arial"/>
                <a:cs typeface="Arial"/>
                <a:sym typeface="Arial"/>
              </a:defRPr>
            </a:lvl6pPr>
            <a:lvl7pPr marL="3200400" marR="0" lvl="6" indent="-361060" algn="l" rtl="0">
              <a:spcBef>
                <a:spcPts val="417"/>
              </a:spcBef>
              <a:spcAft>
                <a:spcPts val="0"/>
              </a:spcAft>
              <a:buClr>
                <a:schemeClr val="dk1"/>
              </a:buClr>
              <a:buSzPts val="2086"/>
              <a:buFont typeface="Arial"/>
              <a:buChar char="»"/>
              <a:defRPr sz="2086" b="0" i="0" u="none" strike="noStrike" cap="none">
                <a:solidFill>
                  <a:schemeClr val="dk1"/>
                </a:solidFill>
                <a:latin typeface="Arial"/>
                <a:ea typeface="Arial"/>
                <a:cs typeface="Arial"/>
                <a:sym typeface="Arial"/>
              </a:defRPr>
            </a:lvl7pPr>
            <a:lvl8pPr marL="3657600" marR="0" lvl="7" indent="-361060" algn="l" rtl="0">
              <a:spcBef>
                <a:spcPts val="417"/>
              </a:spcBef>
              <a:spcAft>
                <a:spcPts val="0"/>
              </a:spcAft>
              <a:buClr>
                <a:schemeClr val="dk1"/>
              </a:buClr>
              <a:buSzPts val="2086"/>
              <a:buFont typeface="Arial"/>
              <a:buChar char="»"/>
              <a:defRPr sz="2086" b="0" i="0" u="none" strike="noStrike" cap="none">
                <a:solidFill>
                  <a:schemeClr val="dk1"/>
                </a:solidFill>
                <a:latin typeface="Arial"/>
                <a:ea typeface="Arial"/>
                <a:cs typeface="Arial"/>
                <a:sym typeface="Arial"/>
              </a:defRPr>
            </a:lvl8pPr>
            <a:lvl9pPr marL="4114800" marR="0" lvl="8" indent="-361060" algn="l" rtl="0">
              <a:spcBef>
                <a:spcPts val="417"/>
              </a:spcBef>
              <a:spcAft>
                <a:spcPts val="0"/>
              </a:spcAft>
              <a:buClr>
                <a:schemeClr val="dk1"/>
              </a:buClr>
              <a:buSzPts val="2086"/>
              <a:buFont typeface="Arial"/>
              <a:buChar char="»"/>
              <a:defRPr sz="2086" b="0" i="0" u="none" strike="noStrike" cap="none">
                <a:solidFill>
                  <a:schemeClr val="dk1"/>
                </a:solidFill>
                <a:latin typeface="Arial"/>
                <a:ea typeface="Arial"/>
                <a:cs typeface="Arial"/>
                <a:sym typeface="Arial"/>
              </a:defRPr>
            </a:lvl9pPr>
          </a:lstStyle>
          <a:p>
            <a:endParaRPr/>
          </a:p>
        </p:txBody>
      </p:sp>
      <p:pic>
        <p:nvPicPr>
          <p:cNvPr id="47" name="Google Shape;47;p38" descr="Footer"/>
          <p:cNvPicPr preferRelativeResize="0"/>
          <p:nvPr/>
        </p:nvPicPr>
        <p:blipFill rotWithShape="1">
          <a:blip r:embed="rId17">
            <a:alphaModFix/>
          </a:blip>
          <a:srcRect r="1666"/>
          <a:stretch/>
        </p:blipFill>
        <p:spPr>
          <a:xfrm>
            <a:off x="5" y="6296027"/>
            <a:ext cx="12187767" cy="561975"/>
          </a:xfrm>
          <a:prstGeom prst="rect">
            <a:avLst/>
          </a:prstGeom>
          <a:noFill/>
          <a:ln>
            <a:noFill/>
          </a:ln>
        </p:spPr>
      </p:pic>
      <p:sp>
        <p:nvSpPr>
          <p:cNvPr id="48" name="Google Shape;48;p38"/>
          <p:cNvSpPr txBox="1">
            <a:spLocks noGrp="1"/>
          </p:cNvSpPr>
          <p:nvPr>
            <p:ph type="sldNum" idx="12"/>
          </p:nvPr>
        </p:nvSpPr>
        <p:spPr>
          <a:xfrm>
            <a:off x="10615090" y="6370640"/>
            <a:ext cx="1079499" cy="352425"/>
          </a:xfrm>
          <a:prstGeom prst="rect">
            <a:avLst/>
          </a:prstGeom>
          <a:noFill/>
          <a:ln>
            <a:noFill/>
          </a:ln>
        </p:spPr>
        <p:txBody>
          <a:bodyPr spcFirstLastPara="1" wrap="square" lIns="104300" tIns="52150" rIns="104300" bIns="52150" anchor="t" anchorCtr="0">
            <a:noAutofit/>
          </a:bodyPr>
          <a:lstStyle>
            <a:lvl1pPr marL="0" marR="0" lvl="0" indent="0" algn="r" rtl="0">
              <a:spcBef>
                <a:spcPts val="0"/>
              </a:spcBef>
              <a:spcAft>
                <a:spcPts val="0"/>
              </a:spcAft>
              <a:buNone/>
              <a:defRPr sz="1270" b="1" i="0" u="none" strike="noStrike" cap="none">
                <a:solidFill>
                  <a:srgbClr val="A70532"/>
                </a:solidFill>
                <a:latin typeface="Arial"/>
                <a:ea typeface="Arial"/>
                <a:cs typeface="Arial"/>
                <a:sym typeface="Arial"/>
              </a:defRPr>
            </a:lvl1pPr>
            <a:lvl2pPr marL="0" marR="0" lvl="1" indent="0" algn="r" rtl="0">
              <a:spcBef>
                <a:spcPts val="0"/>
              </a:spcBef>
              <a:spcAft>
                <a:spcPts val="0"/>
              </a:spcAft>
              <a:buNone/>
              <a:defRPr sz="1270" b="1" i="0" u="none" strike="noStrike" cap="none">
                <a:solidFill>
                  <a:srgbClr val="A70532"/>
                </a:solidFill>
                <a:latin typeface="Arial"/>
                <a:ea typeface="Arial"/>
                <a:cs typeface="Arial"/>
                <a:sym typeface="Arial"/>
              </a:defRPr>
            </a:lvl2pPr>
            <a:lvl3pPr marL="0" marR="0" lvl="2" indent="0" algn="r" rtl="0">
              <a:spcBef>
                <a:spcPts val="0"/>
              </a:spcBef>
              <a:spcAft>
                <a:spcPts val="0"/>
              </a:spcAft>
              <a:buNone/>
              <a:defRPr sz="1270" b="1" i="0" u="none" strike="noStrike" cap="none">
                <a:solidFill>
                  <a:srgbClr val="A70532"/>
                </a:solidFill>
                <a:latin typeface="Arial"/>
                <a:ea typeface="Arial"/>
                <a:cs typeface="Arial"/>
                <a:sym typeface="Arial"/>
              </a:defRPr>
            </a:lvl3pPr>
            <a:lvl4pPr marL="0" marR="0" lvl="3" indent="0" algn="r" rtl="0">
              <a:spcBef>
                <a:spcPts val="0"/>
              </a:spcBef>
              <a:spcAft>
                <a:spcPts val="0"/>
              </a:spcAft>
              <a:buNone/>
              <a:defRPr sz="1270" b="1" i="0" u="none" strike="noStrike" cap="none">
                <a:solidFill>
                  <a:srgbClr val="A70532"/>
                </a:solidFill>
                <a:latin typeface="Arial"/>
                <a:ea typeface="Arial"/>
                <a:cs typeface="Arial"/>
                <a:sym typeface="Arial"/>
              </a:defRPr>
            </a:lvl4pPr>
            <a:lvl5pPr marL="0" marR="0" lvl="4" indent="0" algn="r" rtl="0">
              <a:spcBef>
                <a:spcPts val="0"/>
              </a:spcBef>
              <a:spcAft>
                <a:spcPts val="0"/>
              </a:spcAft>
              <a:buNone/>
              <a:defRPr sz="1270" b="1" i="0" u="none" strike="noStrike" cap="none">
                <a:solidFill>
                  <a:srgbClr val="A70532"/>
                </a:solidFill>
                <a:latin typeface="Arial"/>
                <a:ea typeface="Arial"/>
                <a:cs typeface="Arial"/>
                <a:sym typeface="Arial"/>
              </a:defRPr>
            </a:lvl5pPr>
            <a:lvl6pPr marL="0" marR="0" lvl="5" indent="0" algn="r" rtl="0">
              <a:spcBef>
                <a:spcPts val="0"/>
              </a:spcBef>
              <a:spcAft>
                <a:spcPts val="0"/>
              </a:spcAft>
              <a:buNone/>
              <a:defRPr sz="1270" b="1" i="0" u="none" strike="noStrike" cap="none">
                <a:solidFill>
                  <a:srgbClr val="A70532"/>
                </a:solidFill>
                <a:latin typeface="Arial"/>
                <a:ea typeface="Arial"/>
                <a:cs typeface="Arial"/>
                <a:sym typeface="Arial"/>
              </a:defRPr>
            </a:lvl6pPr>
            <a:lvl7pPr marL="0" marR="0" lvl="6" indent="0" algn="r" rtl="0">
              <a:spcBef>
                <a:spcPts val="0"/>
              </a:spcBef>
              <a:spcAft>
                <a:spcPts val="0"/>
              </a:spcAft>
              <a:buNone/>
              <a:defRPr sz="1270" b="1" i="0" u="none" strike="noStrike" cap="none">
                <a:solidFill>
                  <a:srgbClr val="A70532"/>
                </a:solidFill>
                <a:latin typeface="Arial"/>
                <a:ea typeface="Arial"/>
                <a:cs typeface="Arial"/>
                <a:sym typeface="Arial"/>
              </a:defRPr>
            </a:lvl7pPr>
            <a:lvl8pPr marL="0" marR="0" lvl="7" indent="0" algn="r" rtl="0">
              <a:spcBef>
                <a:spcPts val="0"/>
              </a:spcBef>
              <a:spcAft>
                <a:spcPts val="0"/>
              </a:spcAft>
              <a:buNone/>
              <a:defRPr sz="1270" b="1" i="0" u="none" strike="noStrike" cap="none">
                <a:solidFill>
                  <a:srgbClr val="A70532"/>
                </a:solidFill>
                <a:latin typeface="Arial"/>
                <a:ea typeface="Arial"/>
                <a:cs typeface="Arial"/>
                <a:sym typeface="Arial"/>
              </a:defRPr>
            </a:lvl8pPr>
            <a:lvl9pPr marL="0" marR="0" lvl="8" indent="0" algn="r" rtl="0">
              <a:spcBef>
                <a:spcPts val="0"/>
              </a:spcBef>
              <a:spcAft>
                <a:spcPts val="0"/>
              </a:spcAft>
              <a:buNone/>
              <a:defRPr sz="1270" b="1" i="0" u="none" strike="noStrike" cap="none">
                <a:solidFill>
                  <a:srgbClr val="A7053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49" name="Google Shape;49;p38" descr="HEADER"/>
          <p:cNvPicPr preferRelativeResize="0"/>
          <p:nvPr/>
        </p:nvPicPr>
        <p:blipFill rotWithShape="1">
          <a:blip r:embed="rId18">
            <a:alphaModFix/>
          </a:blip>
          <a:srcRect/>
          <a:stretch/>
        </p:blipFill>
        <p:spPr>
          <a:xfrm>
            <a:off x="0" y="1190625"/>
            <a:ext cx="12192000" cy="92075"/>
          </a:xfrm>
          <a:prstGeom prst="rect">
            <a:avLst/>
          </a:prstGeom>
          <a:noFill/>
          <a:ln>
            <a:noFill/>
          </a:ln>
        </p:spPr>
      </p:pic>
      <p:sp>
        <p:nvSpPr>
          <p:cNvPr id="50" name="Google Shape;50;p38"/>
          <p:cNvSpPr txBox="1">
            <a:spLocks noGrp="1"/>
          </p:cNvSpPr>
          <p:nvPr>
            <p:ph type="title"/>
          </p:nvPr>
        </p:nvSpPr>
        <p:spPr>
          <a:xfrm>
            <a:off x="601134" y="82551"/>
            <a:ext cx="11015133" cy="1143000"/>
          </a:xfrm>
          <a:prstGeom prst="rect">
            <a:avLst/>
          </a:prstGeom>
          <a:noFill/>
          <a:ln>
            <a:noFill/>
          </a:ln>
        </p:spPr>
        <p:txBody>
          <a:bodyPr spcFirstLastPara="1" wrap="square" lIns="104300" tIns="52150" rIns="104300" bIns="52150" anchor="ctr" anchorCtr="0">
            <a:noAutofit/>
          </a:bodyPr>
          <a:lstStyle>
            <a:lvl1pPr marR="0" lvl="0" algn="l" rtl="0">
              <a:spcBef>
                <a:spcPts val="0"/>
              </a:spcBef>
              <a:spcAft>
                <a:spcPts val="0"/>
              </a:spcAft>
              <a:buSzPts val="1400"/>
              <a:buNone/>
              <a:defRPr sz="3899" b="1" i="0" u="none" strike="noStrike" cap="none">
                <a:solidFill>
                  <a:srgbClr val="A70532"/>
                </a:solidFill>
                <a:latin typeface="Arial"/>
                <a:ea typeface="Arial"/>
                <a:cs typeface="Arial"/>
                <a:sym typeface="Arial"/>
              </a:defRPr>
            </a:lvl1pPr>
            <a:lvl2pPr marR="0" lvl="1" algn="l" rtl="0">
              <a:spcBef>
                <a:spcPts val="0"/>
              </a:spcBef>
              <a:spcAft>
                <a:spcPts val="0"/>
              </a:spcAft>
              <a:buSzPts val="1400"/>
              <a:buNone/>
              <a:defRPr sz="3899" b="1" i="0" u="none" strike="noStrike" cap="none">
                <a:solidFill>
                  <a:srgbClr val="A70532"/>
                </a:solidFill>
                <a:latin typeface="Arial"/>
                <a:ea typeface="Arial"/>
                <a:cs typeface="Arial"/>
                <a:sym typeface="Arial"/>
              </a:defRPr>
            </a:lvl2pPr>
            <a:lvl3pPr marR="0" lvl="2" algn="l" rtl="0">
              <a:spcBef>
                <a:spcPts val="0"/>
              </a:spcBef>
              <a:spcAft>
                <a:spcPts val="0"/>
              </a:spcAft>
              <a:buSzPts val="1400"/>
              <a:buNone/>
              <a:defRPr sz="3899" b="1" i="0" u="none" strike="noStrike" cap="none">
                <a:solidFill>
                  <a:srgbClr val="A70532"/>
                </a:solidFill>
                <a:latin typeface="Arial"/>
                <a:ea typeface="Arial"/>
                <a:cs typeface="Arial"/>
                <a:sym typeface="Arial"/>
              </a:defRPr>
            </a:lvl3pPr>
            <a:lvl4pPr marR="0" lvl="3" algn="l" rtl="0">
              <a:spcBef>
                <a:spcPts val="0"/>
              </a:spcBef>
              <a:spcAft>
                <a:spcPts val="0"/>
              </a:spcAft>
              <a:buSzPts val="1400"/>
              <a:buNone/>
              <a:defRPr sz="3899" b="1" i="0" u="none" strike="noStrike" cap="none">
                <a:solidFill>
                  <a:srgbClr val="A70532"/>
                </a:solidFill>
                <a:latin typeface="Arial"/>
                <a:ea typeface="Arial"/>
                <a:cs typeface="Arial"/>
                <a:sym typeface="Arial"/>
              </a:defRPr>
            </a:lvl4pPr>
            <a:lvl5pPr marR="0" lvl="4" algn="l" rtl="0">
              <a:spcBef>
                <a:spcPts val="0"/>
              </a:spcBef>
              <a:spcAft>
                <a:spcPts val="0"/>
              </a:spcAft>
              <a:buSzPts val="1400"/>
              <a:buNone/>
              <a:defRPr sz="3899" b="1" i="0" u="none" strike="noStrike" cap="none">
                <a:solidFill>
                  <a:srgbClr val="A70532"/>
                </a:solidFill>
                <a:latin typeface="Arial"/>
                <a:ea typeface="Arial"/>
                <a:cs typeface="Arial"/>
                <a:sym typeface="Arial"/>
              </a:defRPr>
            </a:lvl5pPr>
            <a:lvl6pPr marR="0" lvl="5" algn="l" rtl="0">
              <a:spcBef>
                <a:spcPts val="0"/>
              </a:spcBef>
              <a:spcAft>
                <a:spcPts val="0"/>
              </a:spcAft>
              <a:buSzPts val="1400"/>
              <a:buNone/>
              <a:defRPr sz="4171" b="1" i="0" u="none" strike="noStrike" cap="none">
                <a:solidFill>
                  <a:srgbClr val="A70532"/>
                </a:solidFill>
                <a:latin typeface="Arial"/>
                <a:ea typeface="Arial"/>
                <a:cs typeface="Arial"/>
                <a:sym typeface="Arial"/>
              </a:defRPr>
            </a:lvl6pPr>
            <a:lvl7pPr marR="0" lvl="6" algn="l" rtl="0">
              <a:spcBef>
                <a:spcPts val="0"/>
              </a:spcBef>
              <a:spcAft>
                <a:spcPts val="0"/>
              </a:spcAft>
              <a:buSzPts val="1400"/>
              <a:buNone/>
              <a:defRPr sz="4171" b="1" i="0" u="none" strike="noStrike" cap="none">
                <a:solidFill>
                  <a:srgbClr val="A70532"/>
                </a:solidFill>
                <a:latin typeface="Arial"/>
                <a:ea typeface="Arial"/>
                <a:cs typeface="Arial"/>
                <a:sym typeface="Arial"/>
              </a:defRPr>
            </a:lvl7pPr>
            <a:lvl8pPr marR="0" lvl="7" algn="l" rtl="0">
              <a:spcBef>
                <a:spcPts val="0"/>
              </a:spcBef>
              <a:spcAft>
                <a:spcPts val="0"/>
              </a:spcAft>
              <a:buSzPts val="1400"/>
              <a:buNone/>
              <a:defRPr sz="4171" b="1" i="0" u="none" strike="noStrike" cap="none">
                <a:solidFill>
                  <a:srgbClr val="A70532"/>
                </a:solidFill>
                <a:latin typeface="Arial"/>
                <a:ea typeface="Arial"/>
                <a:cs typeface="Arial"/>
                <a:sym typeface="Arial"/>
              </a:defRPr>
            </a:lvl8pPr>
            <a:lvl9pPr marR="0" lvl="8" algn="l" rtl="0">
              <a:spcBef>
                <a:spcPts val="0"/>
              </a:spcBef>
              <a:spcAft>
                <a:spcPts val="0"/>
              </a:spcAft>
              <a:buSzPts val="1400"/>
              <a:buNone/>
              <a:defRPr sz="4171" b="1" i="0" u="none" strike="noStrike" cap="none">
                <a:solidFill>
                  <a:srgbClr val="A70532"/>
                </a:solidFill>
                <a:latin typeface="Arial"/>
                <a:ea typeface="Arial"/>
                <a:cs typeface="Arial"/>
                <a:sym typeface="Arial"/>
              </a:defRPr>
            </a:lvl9pPr>
          </a:lstStyle>
          <a:p>
            <a:endParaRPr/>
          </a:p>
        </p:txBody>
      </p:sp>
      <p:sp>
        <p:nvSpPr>
          <p:cNvPr id="51" name="Google Shape;51;p38"/>
          <p:cNvSpPr/>
          <p:nvPr/>
        </p:nvSpPr>
        <p:spPr>
          <a:xfrm>
            <a:off x="514355" y="6383338"/>
            <a:ext cx="3860800" cy="352425"/>
          </a:xfrm>
          <a:prstGeom prst="rect">
            <a:avLst/>
          </a:prstGeom>
          <a:noFill/>
          <a:ln>
            <a:noFill/>
          </a:ln>
        </p:spPr>
        <p:txBody>
          <a:bodyPr spcFirstLastPara="1" wrap="square" lIns="94575" tIns="47275" rIns="94575" bIns="47275" anchor="t" anchorCtr="0">
            <a:noAutofit/>
          </a:bodyPr>
          <a:lstStyle/>
          <a:p>
            <a:pPr marL="0" marR="0" lvl="0" indent="0" algn="l" rtl="0">
              <a:spcBef>
                <a:spcPts val="0"/>
              </a:spcBef>
              <a:spcAft>
                <a:spcPts val="0"/>
              </a:spcAft>
              <a:buNone/>
            </a:pPr>
            <a:r>
              <a:rPr lang="en-US" sz="997" b="1" i="0" u="none" strike="noStrike" cap="none">
                <a:solidFill>
                  <a:srgbClr val="A70532"/>
                </a:solidFill>
                <a:latin typeface="Arial"/>
                <a:ea typeface="Arial"/>
                <a:cs typeface="Arial"/>
                <a:sym typeface="Arial"/>
              </a:rPr>
              <a:t>© UNIVERZITET METROPOLITAN,</a:t>
            </a:r>
            <a:r>
              <a:rPr lang="en-US" sz="997" b="0" i="0" u="none" strike="noStrike" cap="none">
                <a:solidFill>
                  <a:srgbClr val="A70532"/>
                </a:solidFill>
                <a:latin typeface="Arial"/>
                <a:ea typeface="Arial"/>
                <a:cs typeface="Arial"/>
                <a:sym typeface="Arial"/>
              </a:rPr>
              <a:t> </a:t>
            </a:r>
            <a:r>
              <a:rPr lang="en-US" sz="997" b="1" i="0" u="none" strike="noStrike" cap="none">
                <a:solidFill>
                  <a:srgbClr val="A70532"/>
                </a:solidFill>
                <a:latin typeface="Arial"/>
                <a:ea typeface="Arial"/>
                <a:cs typeface="Arial"/>
                <a:sym typeface="Arial"/>
              </a:rPr>
              <a:t>Beograd</a:t>
            </a:r>
            <a:endParaRPr sz="997" b="1" i="0" u="none" strike="noStrike" cap="none">
              <a:solidFill>
                <a:srgbClr val="A70532"/>
              </a:solidFill>
              <a:latin typeface="Arial"/>
              <a:ea typeface="Arial"/>
              <a:cs typeface="Arial"/>
              <a:sym typeface="Arial"/>
            </a:endParaRPr>
          </a:p>
          <a:p>
            <a:pPr marL="0" marR="0" lvl="0" indent="0" algn="ctr" rtl="0">
              <a:spcBef>
                <a:spcPts val="0"/>
              </a:spcBef>
              <a:spcAft>
                <a:spcPts val="0"/>
              </a:spcAft>
              <a:buNone/>
            </a:pPr>
            <a:r>
              <a:rPr lang="en-US" sz="907" b="1" i="0" u="none" strike="noStrike" cap="none">
                <a:solidFill>
                  <a:srgbClr val="A70532"/>
                </a:solidFill>
                <a:latin typeface="Open Sans"/>
                <a:ea typeface="Open Sans"/>
                <a:cs typeface="Open Sans"/>
                <a:sym typeface="Open Sans"/>
              </a:rPr>
              <a:t> </a:t>
            </a:r>
            <a:endParaRPr/>
          </a:p>
        </p:txBody>
      </p:sp>
      <p:sp>
        <p:nvSpPr>
          <p:cNvPr id="52" name="Google Shape;52;p38"/>
          <p:cNvSpPr txBox="1">
            <a:spLocks noGrp="1"/>
          </p:cNvSpPr>
          <p:nvPr>
            <p:ph type="ftr" idx="11"/>
          </p:nvPr>
        </p:nvSpPr>
        <p:spPr>
          <a:xfrm>
            <a:off x="4159253" y="6373813"/>
            <a:ext cx="7048500" cy="352425"/>
          </a:xfrm>
          <a:prstGeom prst="rect">
            <a:avLst/>
          </a:prstGeom>
          <a:noFill/>
          <a:ln>
            <a:noFill/>
          </a:ln>
        </p:spPr>
        <p:txBody>
          <a:bodyPr spcFirstLastPara="1" wrap="square" lIns="104300" tIns="52150" rIns="104300" bIns="52150" anchor="t" anchorCtr="0">
            <a:noAutofit/>
          </a:bodyPr>
          <a:lstStyle>
            <a:lvl1pPr marR="0" lvl="0" algn="ctr" rtl="0">
              <a:spcBef>
                <a:spcPts val="0"/>
              </a:spcBef>
              <a:spcAft>
                <a:spcPts val="0"/>
              </a:spcAft>
              <a:buSzPts val="1400"/>
              <a:buNone/>
              <a:defRPr sz="997" b="1" i="0" u="none" strike="noStrike" cap="none">
                <a:solidFill>
                  <a:srgbClr val="A70532"/>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www.distributed-systems.net/"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7"/>
          <p:cNvSpPr txBox="1"/>
          <p:nvPr/>
        </p:nvSpPr>
        <p:spPr>
          <a:xfrm>
            <a:off x="2724831" y="3939674"/>
            <a:ext cx="6742339" cy="1961692"/>
          </a:xfrm>
          <a:prstGeom prst="rect">
            <a:avLst/>
          </a:prstGeom>
          <a:noFill/>
          <a:ln>
            <a:noFill/>
          </a:ln>
        </p:spPr>
        <p:txBody>
          <a:bodyPr spcFirstLastPara="1" wrap="square" lIns="90000" tIns="46800" rIns="90000" bIns="46800" anchor="ctr" anchorCtr="0">
            <a:spAutoFit/>
          </a:bodyPr>
          <a:lstStyle/>
          <a:p>
            <a:pPr marL="0" marR="0" lvl="0" indent="0" algn="l" rtl="0">
              <a:lnSpc>
                <a:spcPct val="90000"/>
              </a:lnSpc>
              <a:spcBef>
                <a:spcPts val="0"/>
              </a:spcBef>
              <a:spcAft>
                <a:spcPts val="0"/>
              </a:spcAft>
              <a:buClr>
                <a:srgbClr val="333399"/>
              </a:buClr>
              <a:buSzPts val="2400"/>
              <a:buFont typeface="Arial"/>
              <a:buNone/>
            </a:pPr>
            <a:r>
              <a:rPr lang="en-US" sz="2400" b="0" i="0" u="none" strike="noStrike" cap="none">
                <a:solidFill>
                  <a:schemeClr val="dk1"/>
                </a:solidFill>
                <a:latin typeface="Calibri"/>
                <a:ea typeface="Calibri"/>
                <a:cs typeface="Calibri"/>
                <a:sym typeface="Calibri"/>
              </a:rPr>
              <a:t>Oznaka predmeta:</a:t>
            </a:r>
            <a:r>
              <a:rPr lang="en-US" sz="2400" b="1" i="0" u="none" strike="noStrike" cap="none">
                <a:solidFill>
                  <a:schemeClr val="dk1"/>
                </a:solidFill>
                <a:latin typeface="Calibri"/>
                <a:ea typeface="Calibri"/>
                <a:cs typeface="Calibri"/>
                <a:sym typeface="Calibri"/>
              </a:rPr>
              <a:t> 	CS230</a:t>
            </a:r>
            <a:endParaRPr sz="2400" b="1" i="0" u="none" strike="noStrike" cap="none">
              <a:solidFill>
                <a:schemeClr val="dk1"/>
              </a:solidFill>
              <a:latin typeface="Calibri"/>
              <a:ea typeface="Calibri"/>
              <a:cs typeface="Calibri"/>
              <a:sym typeface="Calibri"/>
            </a:endParaRPr>
          </a:p>
          <a:p>
            <a:pPr marL="0" marR="0" lvl="0" indent="0" algn="l" rtl="0">
              <a:lnSpc>
                <a:spcPct val="90000"/>
              </a:lnSpc>
              <a:spcBef>
                <a:spcPts val="400"/>
              </a:spcBef>
              <a:spcAft>
                <a:spcPts val="0"/>
              </a:spcAft>
              <a:buClr>
                <a:srgbClr val="333399"/>
              </a:buClr>
              <a:buSzPts val="2400"/>
              <a:buFont typeface="Arial"/>
              <a:buNone/>
            </a:pPr>
            <a:r>
              <a:rPr lang="en-US" sz="2400" b="0" i="0" u="none" strike="noStrike" cap="none">
                <a:solidFill>
                  <a:schemeClr val="dk1"/>
                </a:solidFill>
                <a:latin typeface="Calibri"/>
                <a:ea typeface="Calibri"/>
                <a:cs typeface="Calibri"/>
                <a:sym typeface="Calibri"/>
              </a:rPr>
              <a:t>Naziv predmeta:</a:t>
            </a:r>
            <a:r>
              <a:rPr lang="en-US" sz="2400" b="1" i="0" u="none" strike="noStrike" cap="none">
                <a:solidFill>
                  <a:schemeClr val="dk1"/>
                </a:solidFill>
                <a:latin typeface="Calibri"/>
                <a:ea typeface="Calibri"/>
                <a:cs typeface="Calibri"/>
                <a:sym typeface="Calibri"/>
              </a:rPr>
              <a:t>  	Distribuirani sistemi</a:t>
            </a:r>
            <a:endParaRPr sz="2400" b="1" i="0" u="none" strike="noStrike" cap="none">
              <a:solidFill>
                <a:schemeClr val="dk1"/>
              </a:solidFill>
              <a:latin typeface="Calibri"/>
              <a:ea typeface="Calibri"/>
              <a:cs typeface="Calibri"/>
              <a:sym typeface="Calibri"/>
            </a:endParaRPr>
          </a:p>
          <a:p>
            <a:pPr marL="0" marR="0" lvl="0" indent="0" algn="l" rtl="0">
              <a:lnSpc>
                <a:spcPct val="90000"/>
              </a:lnSpc>
              <a:spcBef>
                <a:spcPts val="400"/>
              </a:spcBef>
              <a:spcAft>
                <a:spcPts val="0"/>
              </a:spcAft>
              <a:buClr>
                <a:srgbClr val="333399"/>
              </a:buClr>
              <a:buSzPts val="2400"/>
              <a:buFont typeface="Arial"/>
              <a:buNone/>
            </a:pPr>
            <a:r>
              <a:rPr lang="en-US" sz="2400" b="0" i="0" u="none" strike="noStrike" cap="none">
                <a:solidFill>
                  <a:schemeClr val="dk1"/>
                </a:solidFill>
                <a:latin typeface="Calibri"/>
                <a:ea typeface="Calibri"/>
                <a:cs typeface="Calibri"/>
                <a:sym typeface="Calibri"/>
              </a:rPr>
              <a:t>Predavanje:		</a:t>
            </a:r>
            <a:r>
              <a:rPr lang="en-US" sz="2400" b="1" i="0" u="none" strike="noStrike" cap="none">
                <a:solidFill>
                  <a:schemeClr val="dk1"/>
                </a:solidFill>
                <a:latin typeface="Calibri"/>
                <a:ea typeface="Calibri"/>
                <a:cs typeface="Calibri"/>
                <a:sym typeface="Calibri"/>
              </a:rPr>
              <a:t>#01</a:t>
            </a:r>
            <a:r>
              <a:rPr lang="en-US" sz="2400" b="0" i="0" u="none" strike="noStrike" cap="none">
                <a:solidFill>
                  <a:schemeClr val="dk1"/>
                </a:solidFill>
                <a:latin typeface="Calibri"/>
                <a:ea typeface="Calibri"/>
                <a:cs typeface="Calibri"/>
                <a:sym typeface="Calibri"/>
              </a:rPr>
              <a:t>	</a:t>
            </a:r>
            <a:endParaRPr/>
          </a:p>
          <a:p>
            <a:pPr marL="0" marR="0" lvl="0" indent="0" algn="l" rtl="0">
              <a:lnSpc>
                <a:spcPct val="90000"/>
              </a:lnSpc>
              <a:spcBef>
                <a:spcPts val="400"/>
              </a:spcBef>
              <a:spcAft>
                <a:spcPts val="0"/>
              </a:spcAft>
              <a:buClr>
                <a:srgbClr val="333399"/>
              </a:buClr>
              <a:buSzPts val="2400"/>
              <a:buFont typeface="Arial"/>
              <a:buNone/>
            </a:pPr>
            <a:r>
              <a:rPr lang="en-US" sz="2400" b="0" i="0" u="none" strike="noStrike" cap="none">
                <a:solidFill>
                  <a:schemeClr val="dk1"/>
                </a:solidFill>
                <a:latin typeface="Calibri"/>
                <a:ea typeface="Calibri"/>
                <a:cs typeface="Calibri"/>
                <a:sym typeface="Calibri"/>
              </a:rPr>
              <a:t>Predavač:		</a:t>
            </a:r>
            <a:r>
              <a:rPr lang="en-US" sz="2400" b="1" i="0" u="none" strike="noStrike" cap="none">
                <a:solidFill>
                  <a:schemeClr val="dk1"/>
                </a:solidFill>
                <a:latin typeface="Calibri"/>
                <a:ea typeface="Calibri"/>
                <a:cs typeface="Calibri"/>
                <a:sym typeface="Calibri"/>
              </a:rPr>
              <a:t>Doc. dr Nemanja Zdravković</a:t>
            </a:r>
            <a:endParaRPr sz="2400" b="1" i="0" u="none" strike="noStrike" cap="none">
              <a:solidFill>
                <a:schemeClr val="dk1"/>
              </a:solidFill>
              <a:latin typeface="Calibri"/>
              <a:ea typeface="Calibri"/>
              <a:cs typeface="Calibri"/>
              <a:sym typeface="Calibri"/>
            </a:endParaRPr>
          </a:p>
          <a:p>
            <a:pPr marL="0" marR="0" lvl="0" indent="0" algn="l" rtl="0">
              <a:lnSpc>
                <a:spcPct val="90000"/>
              </a:lnSpc>
              <a:spcBef>
                <a:spcPts val="400"/>
              </a:spcBef>
              <a:spcAft>
                <a:spcPts val="0"/>
              </a:spcAft>
              <a:buClr>
                <a:srgbClr val="333399"/>
              </a:buClr>
              <a:buSzPts val="2400"/>
              <a:buFont typeface="Arial"/>
              <a:buNone/>
            </a:pPr>
            <a:r>
              <a:rPr lang="en-US" sz="2400" b="0" i="0" u="none" strike="noStrike" cap="none">
                <a:solidFill>
                  <a:schemeClr val="dk1"/>
                </a:solidFill>
                <a:latin typeface="Calibri"/>
                <a:ea typeface="Calibri"/>
                <a:cs typeface="Calibri"/>
                <a:sym typeface="Calibri"/>
              </a:rPr>
              <a:t>Školska godina:	</a:t>
            </a:r>
            <a:r>
              <a:rPr lang="en-US" sz="2400" b="1" i="0" u="none" strike="noStrike" cap="none">
                <a:solidFill>
                  <a:schemeClr val="dk1"/>
                </a:solidFill>
                <a:latin typeface="Calibri"/>
                <a:ea typeface="Calibri"/>
                <a:cs typeface="Calibri"/>
                <a:sym typeface="Calibri"/>
              </a:rPr>
              <a:t>2023/2024. jesenji semestar</a:t>
            </a:r>
            <a:endParaRPr sz="2400" b="0" i="0" u="none" strike="noStrike" cap="none">
              <a:solidFill>
                <a:schemeClr val="dk1"/>
              </a:solidFill>
              <a:latin typeface="Calibri"/>
              <a:ea typeface="Calibri"/>
              <a:cs typeface="Calibri"/>
              <a:sym typeface="Calibri"/>
            </a:endParaRPr>
          </a:p>
        </p:txBody>
      </p:sp>
      <p:sp>
        <p:nvSpPr>
          <p:cNvPr id="175" name="Google Shape;175;p7"/>
          <p:cNvSpPr/>
          <p:nvPr/>
        </p:nvSpPr>
        <p:spPr>
          <a:xfrm>
            <a:off x="4096633" y="2768374"/>
            <a:ext cx="3998788" cy="769441"/>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4400" b="1" i="0" u="none" strike="noStrike" cap="none">
                <a:solidFill>
                  <a:srgbClr val="A70431"/>
                </a:solidFill>
                <a:latin typeface="Calibri"/>
                <a:ea typeface="Calibri"/>
                <a:cs typeface="Calibri"/>
                <a:sym typeface="Calibri"/>
              </a:rPr>
              <a:t>Uvod u predmet</a:t>
            </a:r>
            <a:endParaRPr sz="4400" b="1" i="0" u="none" strike="noStrike" cap="none">
              <a:solidFill>
                <a:srgbClr val="A7043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0"/>
          <p:cNvSpPr txBox="1">
            <a:spLocks noGrp="1"/>
          </p:cNvSpPr>
          <p:nvPr>
            <p:ph type="title"/>
          </p:nvPr>
        </p:nvSpPr>
        <p:spPr>
          <a:xfrm>
            <a:off x="838200" y="384195"/>
            <a:ext cx="10515600" cy="842359"/>
          </a:xfrm>
          <a:prstGeom prst="rect">
            <a:avLst/>
          </a:prstGeom>
          <a:noFill/>
          <a:ln>
            <a:noFill/>
          </a:ln>
        </p:spPr>
        <p:txBody>
          <a:bodyPr spcFirstLastPara="1" wrap="square" lIns="91425" tIns="45700" rIns="91425" bIns="45700" anchor="t" anchorCtr="0">
            <a:noAutofit/>
          </a:bodyPr>
          <a:lstStyle/>
          <a:p>
            <a:pPr marL="457200" lvl="0" indent="-457200" algn="l" rtl="0">
              <a:lnSpc>
                <a:spcPct val="100000"/>
              </a:lnSpc>
              <a:spcBef>
                <a:spcPts val="0"/>
              </a:spcBef>
              <a:spcAft>
                <a:spcPts val="0"/>
              </a:spcAft>
              <a:buClr>
                <a:srgbClr val="A70431"/>
              </a:buClr>
              <a:buSzPts val="4400"/>
              <a:buFont typeface="Calibri"/>
              <a:buAutoNum type="arabicPeriod"/>
            </a:pPr>
            <a:r>
              <a:rPr lang="en-US" b="1"/>
              <a:t>Uvod u distribuirane sisteme</a:t>
            </a:r>
            <a:endParaRPr b="1"/>
          </a:p>
        </p:txBody>
      </p:sp>
      <p:sp>
        <p:nvSpPr>
          <p:cNvPr id="193" name="Google Shape;193;p10"/>
          <p:cNvSpPr txBox="1">
            <a:spLocks noGrp="1"/>
          </p:cNvSpPr>
          <p:nvPr>
            <p:ph type="body" idx="1"/>
          </p:nvPr>
        </p:nvSpPr>
        <p:spPr>
          <a:xfrm>
            <a:off x="838200" y="1403585"/>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2400"/>
              <a:buNone/>
            </a:pPr>
            <a:r>
              <a:rPr lang="en-US"/>
              <a:t>Veličina umreženog računarskog sistema može biti veličine od nekoliko uređaja, pa sve do više stotina hiljada (pa i miliona) umreženih računara. </a:t>
            </a:r>
            <a:endParaRPr/>
          </a:p>
          <a:p>
            <a:pPr marL="0" lvl="0" indent="0" algn="l" rtl="0">
              <a:lnSpc>
                <a:spcPct val="90000"/>
              </a:lnSpc>
              <a:spcBef>
                <a:spcPts val="1000"/>
              </a:spcBef>
              <a:spcAft>
                <a:spcPts val="0"/>
              </a:spcAft>
              <a:buClr>
                <a:srgbClr val="3F3F3F"/>
              </a:buClr>
              <a:buSzPts val="2400"/>
              <a:buNone/>
            </a:pPr>
            <a:endParaRPr/>
          </a:p>
          <a:p>
            <a:pPr marL="0" lvl="0" indent="0" algn="l" rtl="0">
              <a:lnSpc>
                <a:spcPct val="90000"/>
              </a:lnSpc>
              <a:spcBef>
                <a:spcPts val="1000"/>
              </a:spcBef>
              <a:spcAft>
                <a:spcPts val="0"/>
              </a:spcAft>
              <a:buClr>
                <a:srgbClr val="3F3F3F"/>
              </a:buClr>
              <a:buSzPts val="2400"/>
              <a:buNone/>
            </a:pPr>
            <a:r>
              <a:rPr lang="en-US"/>
              <a:t>Sama mreža za međusobno povezivanje može biti žičana, bežična ili kombinacija oba. Ovi sistemi su često veoma dinamični, u smislu da se računari mogu pridružiti mreži, ali i napustiti, pri čemu se topologija mreže i performanse gotovo kontinuirano menjaju. </a:t>
            </a:r>
            <a:endParaRPr/>
          </a:p>
          <a:p>
            <a:pPr marL="0" lvl="0" indent="0" algn="l" rtl="0">
              <a:lnSpc>
                <a:spcPct val="90000"/>
              </a:lnSpc>
              <a:spcBef>
                <a:spcPts val="1000"/>
              </a:spcBef>
              <a:spcAft>
                <a:spcPts val="0"/>
              </a:spcAft>
              <a:buClr>
                <a:srgbClr val="3F3F3F"/>
              </a:buClr>
              <a:buSzPts val="2400"/>
              <a:buNone/>
            </a:pPr>
            <a:endParaRPr/>
          </a:p>
          <a:p>
            <a:pPr marL="0" lvl="0" indent="0" algn="l" rtl="0">
              <a:lnSpc>
                <a:spcPct val="90000"/>
              </a:lnSpc>
              <a:spcBef>
                <a:spcPts val="1000"/>
              </a:spcBef>
              <a:spcAft>
                <a:spcPts val="0"/>
              </a:spcAft>
              <a:buClr>
                <a:srgbClr val="3F3F3F"/>
              </a:buClr>
              <a:buSzPts val="2400"/>
              <a:buNone/>
            </a:pPr>
            <a:r>
              <a:rPr lang="en-US"/>
              <a:t>Teško je zamisliti računarske sisteme koji nisu umreženi.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3">
                                            <p:txEl>
                                              <p:pRg st="0" end="0"/>
                                            </p:txEl>
                                          </p:spTgt>
                                        </p:tgtEl>
                                        <p:attrNameLst>
                                          <p:attrName>style.visibility</p:attrName>
                                        </p:attrNameLst>
                                      </p:cBhvr>
                                      <p:to>
                                        <p:strVal val="visible"/>
                                      </p:to>
                                    </p:set>
                                    <p:animEffect transition="in" filter="fade">
                                      <p:cBhvr>
                                        <p:cTn id="7" dur="500"/>
                                        <p:tgtEl>
                                          <p:spTgt spid="19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3">
                                            <p:txEl>
                                              <p:pRg st="1" end="1"/>
                                            </p:txEl>
                                          </p:spTgt>
                                        </p:tgtEl>
                                        <p:attrNameLst>
                                          <p:attrName>style.visibility</p:attrName>
                                        </p:attrNameLst>
                                      </p:cBhvr>
                                      <p:to>
                                        <p:strVal val="visible"/>
                                      </p:to>
                                    </p:set>
                                    <p:animEffect transition="in" filter="fade">
                                      <p:cBhvr>
                                        <p:cTn id="12" dur="500"/>
                                        <p:tgtEl>
                                          <p:spTgt spid="19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3">
                                            <p:txEl>
                                              <p:pRg st="2" end="2"/>
                                            </p:txEl>
                                          </p:spTgt>
                                        </p:tgtEl>
                                        <p:attrNameLst>
                                          <p:attrName>style.visibility</p:attrName>
                                        </p:attrNameLst>
                                      </p:cBhvr>
                                      <p:to>
                                        <p:strVal val="visible"/>
                                      </p:to>
                                    </p:set>
                                    <p:animEffect transition="in" filter="fade">
                                      <p:cBhvr>
                                        <p:cTn id="17" dur="500"/>
                                        <p:tgtEl>
                                          <p:spTgt spid="19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3">
                                            <p:txEl>
                                              <p:pRg st="3" end="3"/>
                                            </p:txEl>
                                          </p:spTgt>
                                        </p:tgtEl>
                                        <p:attrNameLst>
                                          <p:attrName>style.visibility</p:attrName>
                                        </p:attrNameLst>
                                      </p:cBhvr>
                                      <p:to>
                                        <p:strVal val="visible"/>
                                      </p:to>
                                    </p:set>
                                    <p:animEffect transition="in" filter="fade">
                                      <p:cBhvr>
                                        <p:cTn id="22" dur="500"/>
                                        <p:tgtEl>
                                          <p:spTgt spid="19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3">
                                            <p:txEl>
                                              <p:pRg st="4" end="4"/>
                                            </p:txEl>
                                          </p:spTgt>
                                        </p:tgtEl>
                                        <p:attrNameLst>
                                          <p:attrName>style.visibility</p:attrName>
                                        </p:attrNameLst>
                                      </p:cBhvr>
                                      <p:to>
                                        <p:strVal val="visible"/>
                                      </p:to>
                                    </p:set>
                                    <p:animEffect transition="in" filter="fade">
                                      <p:cBhvr>
                                        <p:cTn id="27" dur="500"/>
                                        <p:tgtEl>
                                          <p:spTgt spid="19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11"/>
          <p:cNvPicPr preferRelativeResize="0"/>
          <p:nvPr/>
        </p:nvPicPr>
        <p:blipFill rotWithShape="1">
          <a:blip r:embed="rId3">
            <a:alphaModFix/>
          </a:blip>
          <a:srcRect/>
          <a:stretch/>
        </p:blipFill>
        <p:spPr>
          <a:xfrm>
            <a:off x="3739256" y="2600325"/>
            <a:ext cx="8109844" cy="3413828"/>
          </a:xfrm>
          <a:prstGeom prst="rect">
            <a:avLst/>
          </a:prstGeom>
          <a:noFill/>
          <a:ln>
            <a:noFill/>
          </a:ln>
        </p:spPr>
      </p:pic>
      <p:sp>
        <p:nvSpPr>
          <p:cNvPr id="199" name="Google Shape;199;p11"/>
          <p:cNvSpPr txBox="1">
            <a:spLocks noGrp="1"/>
          </p:cNvSpPr>
          <p:nvPr>
            <p:ph type="title"/>
          </p:nvPr>
        </p:nvSpPr>
        <p:spPr>
          <a:xfrm>
            <a:off x="838200" y="384195"/>
            <a:ext cx="10515600" cy="842359"/>
          </a:xfrm>
          <a:prstGeom prst="rect">
            <a:avLst/>
          </a:prstGeom>
          <a:noFill/>
          <a:ln>
            <a:noFill/>
          </a:ln>
        </p:spPr>
        <p:txBody>
          <a:bodyPr spcFirstLastPara="1" wrap="square" lIns="91425" tIns="45700" rIns="91425" bIns="45700" anchor="t" anchorCtr="0">
            <a:noAutofit/>
          </a:bodyPr>
          <a:lstStyle/>
          <a:p>
            <a:pPr marL="457200" lvl="0" indent="-457200" algn="l" rtl="0">
              <a:lnSpc>
                <a:spcPct val="100000"/>
              </a:lnSpc>
              <a:spcBef>
                <a:spcPts val="0"/>
              </a:spcBef>
              <a:spcAft>
                <a:spcPts val="0"/>
              </a:spcAft>
              <a:buClr>
                <a:srgbClr val="A70431"/>
              </a:buClr>
              <a:buSzPts val="4400"/>
              <a:buFont typeface="Calibri"/>
              <a:buAutoNum type="arabicPeriod"/>
            </a:pPr>
            <a:r>
              <a:rPr lang="en-US" b="1"/>
              <a:t>Uvod u distribuirane sisteme</a:t>
            </a:r>
            <a:endParaRPr b="1"/>
          </a:p>
        </p:txBody>
      </p:sp>
      <p:sp>
        <p:nvSpPr>
          <p:cNvPr id="200" name="Google Shape;200;p11"/>
          <p:cNvSpPr txBox="1">
            <a:spLocks noGrp="1"/>
          </p:cNvSpPr>
          <p:nvPr>
            <p:ph type="body" idx="1"/>
          </p:nvPr>
        </p:nvSpPr>
        <p:spPr>
          <a:xfrm>
            <a:off x="838200" y="1226550"/>
            <a:ext cx="11010900" cy="4610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2400"/>
              <a:buNone/>
            </a:pPr>
            <a:r>
              <a:rPr lang="en-US" b="1" i="1"/>
              <a:t>Tokom ovog kursa, tri najbitnija pojma jesu:</a:t>
            </a:r>
            <a:endParaRPr/>
          </a:p>
          <a:p>
            <a:pPr marL="0" lvl="0" indent="0" algn="l" rtl="0">
              <a:lnSpc>
                <a:spcPct val="90000"/>
              </a:lnSpc>
              <a:spcBef>
                <a:spcPts val="1000"/>
              </a:spcBef>
              <a:spcAft>
                <a:spcPts val="0"/>
              </a:spcAft>
              <a:buClr>
                <a:srgbClr val="3F3F3F"/>
              </a:buClr>
              <a:buSzPts val="2400"/>
              <a:buNone/>
            </a:pPr>
            <a:r>
              <a:rPr lang="en-US" b="1" i="1"/>
              <a:t>1. Centralizovani računarski sistemi</a:t>
            </a:r>
            <a:endParaRPr/>
          </a:p>
          <a:p>
            <a:pPr marL="0" lvl="0" indent="0" algn="l" rtl="0">
              <a:lnSpc>
                <a:spcPct val="90000"/>
              </a:lnSpc>
              <a:spcBef>
                <a:spcPts val="1000"/>
              </a:spcBef>
              <a:spcAft>
                <a:spcPts val="0"/>
              </a:spcAft>
              <a:buClr>
                <a:srgbClr val="3F3F3F"/>
              </a:buClr>
              <a:buSzPts val="2400"/>
              <a:buNone/>
            </a:pPr>
            <a:r>
              <a:rPr lang="en-US" b="1" i="1"/>
              <a:t>2. Decetrnalizovani računarski sistemi</a:t>
            </a:r>
            <a:endParaRPr/>
          </a:p>
          <a:p>
            <a:pPr marL="0" lvl="0" indent="0" algn="l" rtl="0">
              <a:lnSpc>
                <a:spcPct val="90000"/>
              </a:lnSpc>
              <a:spcBef>
                <a:spcPts val="1000"/>
              </a:spcBef>
              <a:spcAft>
                <a:spcPts val="0"/>
              </a:spcAft>
              <a:buClr>
                <a:srgbClr val="3F3F3F"/>
              </a:buClr>
              <a:buSzPts val="2400"/>
              <a:buNone/>
            </a:pPr>
            <a:r>
              <a:rPr lang="en-US" b="1" i="1"/>
              <a:t>3. Distribuirani računarski sistemi</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12"/>
          <p:cNvSpPr txBox="1">
            <a:spLocks noGrp="1"/>
          </p:cNvSpPr>
          <p:nvPr>
            <p:ph type="title"/>
          </p:nvPr>
        </p:nvSpPr>
        <p:spPr>
          <a:xfrm>
            <a:off x="838200" y="384195"/>
            <a:ext cx="10515600" cy="842359"/>
          </a:xfrm>
          <a:prstGeom prst="rect">
            <a:avLst/>
          </a:prstGeom>
          <a:noFill/>
          <a:ln>
            <a:noFill/>
          </a:ln>
        </p:spPr>
        <p:txBody>
          <a:bodyPr spcFirstLastPara="1" wrap="square" lIns="91425" tIns="45700" rIns="91425" bIns="45700" anchor="t" anchorCtr="0">
            <a:noAutofit/>
          </a:bodyPr>
          <a:lstStyle/>
          <a:p>
            <a:pPr marL="457200" lvl="0" indent="-457200" algn="l" rtl="0">
              <a:lnSpc>
                <a:spcPct val="100000"/>
              </a:lnSpc>
              <a:spcBef>
                <a:spcPts val="0"/>
              </a:spcBef>
              <a:spcAft>
                <a:spcPts val="0"/>
              </a:spcAft>
              <a:buClr>
                <a:srgbClr val="A70431"/>
              </a:buClr>
              <a:buSzPts val="4400"/>
              <a:buFont typeface="Calibri"/>
              <a:buAutoNum type="arabicPeriod"/>
            </a:pPr>
            <a:r>
              <a:rPr lang="en-US" b="1"/>
              <a:t>Uvod u distribuirane sisteme</a:t>
            </a:r>
            <a:endParaRPr b="1"/>
          </a:p>
        </p:txBody>
      </p:sp>
      <p:sp>
        <p:nvSpPr>
          <p:cNvPr id="206" name="Google Shape;206;p12"/>
          <p:cNvSpPr txBox="1">
            <a:spLocks noGrp="1"/>
          </p:cNvSpPr>
          <p:nvPr>
            <p:ph type="body" idx="1"/>
          </p:nvPr>
        </p:nvSpPr>
        <p:spPr>
          <a:xfrm>
            <a:off x="838200" y="1403585"/>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2400"/>
              <a:buNone/>
            </a:pPr>
            <a:r>
              <a:rPr lang="en-US"/>
              <a:t>Ukoliko se umreženi računarski sistem posmatra kao skup računara koji su povezani na mrežu, postavlja se pitanje </a:t>
            </a:r>
            <a:r>
              <a:rPr lang="en-US" b="1"/>
              <a:t>kako</a:t>
            </a:r>
            <a:r>
              <a:rPr lang="en-US"/>
              <a:t> i </a:t>
            </a:r>
            <a:r>
              <a:rPr lang="en-US" b="1"/>
              <a:t>zbog čega </a:t>
            </a:r>
            <a:r>
              <a:rPr lang="en-US"/>
              <a:t>su se sami računari najpre i povezali. </a:t>
            </a:r>
            <a:endParaRPr/>
          </a:p>
          <a:p>
            <a:pPr marL="0" lvl="0" indent="0" algn="l" rtl="0">
              <a:lnSpc>
                <a:spcPct val="90000"/>
              </a:lnSpc>
              <a:spcBef>
                <a:spcPts val="1000"/>
              </a:spcBef>
              <a:spcAft>
                <a:spcPts val="0"/>
              </a:spcAft>
              <a:buClr>
                <a:srgbClr val="3F3F3F"/>
              </a:buClr>
              <a:buSzPts val="2400"/>
              <a:buNone/>
            </a:pPr>
            <a:endParaRPr/>
          </a:p>
          <a:p>
            <a:pPr marL="0" lvl="0" indent="0" algn="l" rtl="0">
              <a:lnSpc>
                <a:spcPct val="90000"/>
              </a:lnSpc>
              <a:spcBef>
                <a:spcPts val="1000"/>
              </a:spcBef>
              <a:spcAft>
                <a:spcPts val="0"/>
              </a:spcAft>
              <a:buClr>
                <a:srgbClr val="3F3F3F"/>
              </a:buClr>
              <a:buSzPts val="2400"/>
              <a:buNone/>
            </a:pPr>
            <a:r>
              <a:rPr lang="en-US"/>
              <a:t>Prvi pristup jeste </a:t>
            </a:r>
            <a:r>
              <a:rPr lang="en-US" b="1" i="1"/>
              <a:t>integrativni</a:t>
            </a:r>
            <a:r>
              <a:rPr lang="en-US"/>
              <a:t>, kod koga je najpre postojala potreba za povezivanjem postojećih (umreženih) računarskih sistema jedni prema drugima. </a:t>
            </a:r>
            <a:endParaRPr/>
          </a:p>
          <a:p>
            <a:pPr marL="0" lvl="0" indent="0" algn="l" rtl="0">
              <a:lnSpc>
                <a:spcPct val="90000"/>
              </a:lnSpc>
              <a:spcBef>
                <a:spcPts val="1000"/>
              </a:spcBef>
              <a:spcAft>
                <a:spcPts val="0"/>
              </a:spcAft>
              <a:buClr>
                <a:srgbClr val="3F3F3F"/>
              </a:buClr>
              <a:buSzPts val="2400"/>
              <a:buNone/>
            </a:pPr>
            <a:endParaRPr/>
          </a:p>
          <a:p>
            <a:pPr marL="0" lvl="0" indent="0" algn="l" rtl="0">
              <a:lnSpc>
                <a:spcPct val="90000"/>
              </a:lnSpc>
              <a:spcBef>
                <a:spcPts val="1000"/>
              </a:spcBef>
              <a:spcAft>
                <a:spcPts val="0"/>
              </a:spcAft>
              <a:buClr>
                <a:srgbClr val="3F3F3F"/>
              </a:buClr>
              <a:buSzPts val="2400"/>
              <a:buNone/>
            </a:pPr>
            <a:r>
              <a:rPr lang="en-US"/>
              <a:t>Drugi pristup jeste </a:t>
            </a:r>
            <a:r>
              <a:rPr lang="en-US" b="1" i="1"/>
              <a:t>ekspanzivni</a:t>
            </a:r>
            <a:r>
              <a:rPr lang="en-US"/>
              <a:t>, kod kojih postojeći sistem zahtevao proširenje preko dodatnih računara.</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6">
                                            <p:txEl>
                                              <p:pRg st="0" end="0"/>
                                            </p:txEl>
                                          </p:spTgt>
                                        </p:tgtEl>
                                        <p:attrNameLst>
                                          <p:attrName>style.visibility</p:attrName>
                                        </p:attrNameLst>
                                      </p:cBhvr>
                                      <p:to>
                                        <p:strVal val="visible"/>
                                      </p:to>
                                    </p:set>
                                    <p:animEffect transition="in" filter="fade">
                                      <p:cBhvr>
                                        <p:cTn id="7" dur="500"/>
                                        <p:tgtEl>
                                          <p:spTgt spid="20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6">
                                            <p:txEl>
                                              <p:pRg st="1" end="1"/>
                                            </p:txEl>
                                          </p:spTgt>
                                        </p:tgtEl>
                                        <p:attrNameLst>
                                          <p:attrName>style.visibility</p:attrName>
                                        </p:attrNameLst>
                                      </p:cBhvr>
                                      <p:to>
                                        <p:strVal val="visible"/>
                                      </p:to>
                                    </p:set>
                                    <p:animEffect transition="in" filter="fade">
                                      <p:cBhvr>
                                        <p:cTn id="12" dur="500"/>
                                        <p:tgtEl>
                                          <p:spTgt spid="20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6">
                                            <p:txEl>
                                              <p:pRg st="2" end="2"/>
                                            </p:txEl>
                                          </p:spTgt>
                                        </p:tgtEl>
                                        <p:attrNameLst>
                                          <p:attrName>style.visibility</p:attrName>
                                        </p:attrNameLst>
                                      </p:cBhvr>
                                      <p:to>
                                        <p:strVal val="visible"/>
                                      </p:to>
                                    </p:set>
                                    <p:animEffect transition="in" filter="fade">
                                      <p:cBhvr>
                                        <p:cTn id="17" dur="500"/>
                                        <p:tgtEl>
                                          <p:spTgt spid="20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6">
                                            <p:txEl>
                                              <p:pRg st="3" end="3"/>
                                            </p:txEl>
                                          </p:spTgt>
                                        </p:tgtEl>
                                        <p:attrNameLst>
                                          <p:attrName>style.visibility</p:attrName>
                                        </p:attrNameLst>
                                      </p:cBhvr>
                                      <p:to>
                                        <p:strVal val="visible"/>
                                      </p:to>
                                    </p:set>
                                    <p:animEffect transition="in" filter="fade">
                                      <p:cBhvr>
                                        <p:cTn id="22" dur="500"/>
                                        <p:tgtEl>
                                          <p:spTgt spid="20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6">
                                            <p:txEl>
                                              <p:pRg st="4" end="4"/>
                                            </p:txEl>
                                          </p:spTgt>
                                        </p:tgtEl>
                                        <p:attrNameLst>
                                          <p:attrName>style.visibility</p:attrName>
                                        </p:attrNameLst>
                                      </p:cBhvr>
                                      <p:to>
                                        <p:strVal val="visible"/>
                                      </p:to>
                                    </p:set>
                                    <p:animEffect transition="in" filter="fade">
                                      <p:cBhvr>
                                        <p:cTn id="27" dur="500"/>
                                        <p:tgtEl>
                                          <p:spTgt spid="20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3"/>
          <p:cNvSpPr txBox="1">
            <a:spLocks noGrp="1"/>
          </p:cNvSpPr>
          <p:nvPr>
            <p:ph type="title"/>
          </p:nvPr>
        </p:nvSpPr>
        <p:spPr>
          <a:xfrm>
            <a:off x="838200" y="384195"/>
            <a:ext cx="10515600" cy="842359"/>
          </a:xfrm>
          <a:prstGeom prst="rect">
            <a:avLst/>
          </a:prstGeom>
          <a:noFill/>
          <a:ln>
            <a:noFill/>
          </a:ln>
        </p:spPr>
        <p:txBody>
          <a:bodyPr spcFirstLastPara="1" wrap="square" lIns="91425" tIns="45700" rIns="91425" bIns="45700" anchor="t" anchorCtr="0">
            <a:noAutofit/>
          </a:bodyPr>
          <a:lstStyle/>
          <a:p>
            <a:pPr marL="457200" lvl="0" indent="-457200" algn="l" rtl="0">
              <a:lnSpc>
                <a:spcPct val="100000"/>
              </a:lnSpc>
              <a:spcBef>
                <a:spcPts val="0"/>
              </a:spcBef>
              <a:spcAft>
                <a:spcPts val="0"/>
              </a:spcAft>
              <a:buClr>
                <a:srgbClr val="A70431"/>
              </a:buClr>
              <a:buSzPts val="4400"/>
              <a:buFont typeface="Calibri"/>
              <a:buAutoNum type="arabicPeriod"/>
            </a:pPr>
            <a:r>
              <a:rPr lang="en-US" b="1"/>
              <a:t>Uvod u distribuirane sisteme</a:t>
            </a:r>
            <a:endParaRPr b="1"/>
          </a:p>
        </p:txBody>
      </p:sp>
      <p:sp>
        <p:nvSpPr>
          <p:cNvPr id="212" name="Google Shape;212;p13"/>
          <p:cNvSpPr txBox="1">
            <a:spLocks noGrp="1"/>
          </p:cNvSpPr>
          <p:nvPr>
            <p:ph type="body" idx="1"/>
          </p:nvPr>
        </p:nvSpPr>
        <p:spPr>
          <a:xfrm>
            <a:off x="838200" y="1403585"/>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2400"/>
              <a:buNone/>
            </a:pPr>
            <a:r>
              <a:rPr lang="en-US"/>
              <a:t>Kroz ova dva pristupa (ili pogleda), jasnija je razlika između dva tipa povezanih računarskih sistema:</a:t>
            </a:r>
            <a:endParaRPr/>
          </a:p>
          <a:p>
            <a:pPr marL="0" lvl="0" indent="0" algn="l" rtl="0">
              <a:lnSpc>
                <a:spcPct val="90000"/>
              </a:lnSpc>
              <a:spcBef>
                <a:spcPts val="1000"/>
              </a:spcBef>
              <a:spcAft>
                <a:spcPts val="0"/>
              </a:spcAft>
              <a:buClr>
                <a:srgbClr val="3F3F3F"/>
              </a:buClr>
              <a:buSzPts val="2400"/>
              <a:buNone/>
            </a:pPr>
            <a:endParaRPr/>
          </a:p>
          <a:p>
            <a:pPr marL="342900" lvl="0" indent="-342900" algn="l" rtl="0">
              <a:lnSpc>
                <a:spcPct val="90000"/>
              </a:lnSpc>
              <a:spcBef>
                <a:spcPts val="1000"/>
              </a:spcBef>
              <a:spcAft>
                <a:spcPts val="0"/>
              </a:spcAft>
              <a:buClr>
                <a:srgbClr val="3F3F3F"/>
              </a:buClr>
              <a:buSzPts val="2400"/>
              <a:buFont typeface="Arial"/>
              <a:buChar char="•"/>
            </a:pPr>
            <a:r>
              <a:rPr lang="en-US" b="1"/>
              <a:t>Decentralizovani sistem </a:t>
            </a:r>
            <a:r>
              <a:rPr lang="en-US"/>
              <a:t>(en. decentralized system) jeste umreženi računarski sistem kod kojih je </a:t>
            </a:r>
            <a:r>
              <a:rPr lang="en-US" b="1">
                <a:solidFill>
                  <a:srgbClr val="C00000"/>
                </a:solidFill>
              </a:rPr>
              <a:t>neophodno</a:t>
            </a:r>
            <a:r>
              <a:rPr lang="en-US"/>
              <a:t> da procesi i resursi budu podeljeni na više računara;</a:t>
            </a:r>
            <a:endParaRPr/>
          </a:p>
          <a:p>
            <a:pPr marL="342900" lvl="0" indent="-342900" algn="l" rtl="0">
              <a:lnSpc>
                <a:spcPct val="90000"/>
              </a:lnSpc>
              <a:spcBef>
                <a:spcPts val="1000"/>
              </a:spcBef>
              <a:spcAft>
                <a:spcPts val="0"/>
              </a:spcAft>
              <a:buClr>
                <a:srgbClr val="3F3F3F"/>
              </a:buClr>
              <a:buSzPts val="2400"/>
              <a:buFont typeface="Arial"/>
              <a:buChar char="•"/>
            </a:pPr>
            <a:r>
              <a:rPr lang="en-US" b="1"/>
              <a:t>Distribuirani sistem </a:t>
            </a:r>
            <a:r>
              <a:rPr lang="en-US"/>
              <a:t>(en. distributred system) jeste umrežen računarski sistem kod kojih je </a:t>
            </a:r>
            <a:r>
              <a:rPr lang="en-US" b="1">
                <a:solidFill>
                  <a:srgbClr val="C00000"/>
                </a:solidFill>
              </a:rPr>
              <a:t>dovoljno</a:t>
            </a:r>
            <a:r>
              <a:rPr lang="en-US"/>
              <a:t> da procesi i resursi budu podeljeni na više računara.</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animEffect transition="in" filter="fade">
                                      <p:cBhvr>
                                        <p:cTn id="7" dur="500"/>
                                        <p:tgtEl>
                                          <p:spTgt spid="2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2">
                                            <p:txEl>
                                              <p:pRg st="1" end="1"/>
                                            </p:txEl>
                                          </p:spTgt>
                                        </p:tgtEl>
                                        <p:attrNameLst>
                                          <p:attrName>style.visibility</p:attrName>
                                        </p:attrNameLst>
                                      </p:cBhvr>
                                      <p:to>
                                        <p:strVal val="visible"/>
                                      </p:to>
                                    </p:set>
                                    <p:animEffect transition="in" filter="fade">
                                      <p:cBhvr>
                                        <p:cTn id="12" dur="500"/>
                                        <p:tgtEl>
                                          <p:spTgt spid="2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2">
                                            <p:txEl>
                                              <p:pRg st="2" end="2"/>
                                            </p:txEl>
                                          </p:spTgt>
                                        </p:tgtEl>
                                        <p:attrNameLst>
                                          <p:attrName>style.visibility</p:attrName>
                                        </p:attrNameLst>
                                      </p:cBhvr>
                                      <p:to>
                                        <p:strVal val="visible"/>
                                      </p:to>
                                    </p:set>
                                    <p:animEffect transition="in" filter="fade">
                                      <p:cBhvr>
                                        <p:cTn id="17" dur="500"/>
                                        <p:tgtEl>
                                          <p:spTgt spid="2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2">
                                            <p:txEl>
                                              <p:pRg st="3" end="3"/>
                                            </p:txEl>
                                          </p:spTgt>
                                        </p:tgtEl>
                                        <p:attrNameLst>
                                          <p:attrName>style.visibility</p:attrName>
                                        </p:attrNameLst>
                                      </p:cBhvr>
                                      <p:to>
                                        <p:strVal val="visible"/>
                                      </p:to>
                                    </p:set>
                                    <p:animEffect transition="in" filter="fade">
                                      <p:cBhvr>
                                        <p:cTn id="22" dur="500"/>
                                        <p:tgtEl>
                                          <p:spTgt spid="2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4"/>
          <p:cNvSpPr txBox="1">
            <a:spLocks noGrp="1"/>
          </p:cNvSpPr>
          <p:nvPr>
            <p:ph type="title"/>
          </p:nvPr>
        </p:nvSpPr>
        <p:spPr>
          <a:xfrm>
            <a:off x="838200" y="384195"/>
            <a:ext cx="10515600" cy="842359"/>
          </a:xfrm>
          <a:prstGeom prst="rect">
            <a:avLst/>
          </a:prstGeom>
          <a:noFill/>
          <a:ln>
            <a:noFill/>
          </a:ln>
        </p:spPr>
        <p:txBody>
          <a:bodyPr spcFirstLastPara="1" wrap="square" lIns="91425" tIns="45700" rIns="91425" bIns="45700" anchor="t" anchorCtr="0">
            <a:noAutofit/>
          </a:bodyPr>
          <a:lstStyle/>
          <a:p>
            <a:pPr marL="457200" lvl="0" indent="-457200" algn="l" rtl="0">
              <a:lnSpc>
                <a:spcPct val="100000"/>
              </a:lnSpc>
              <a:spcBef>
                <a:spcPts val="0"/>
              </a:spcBef>
              <a:spcAft>
                <a:spcPts val="0"/>
              </a:spcAft>
              <a:buClr>
                <a:srgbClr val="A70431"/>
              </a:buClr>
              <a:buSzPts val="4400"/>
              <a:buFont typeface="Calibri"/>
              <a:buAutoNum type="arabicPeriod"/>
            </a:pPr>
            <a:r>
              <a:rPr lang="en-US" b="1"/>
              <a:t>Uvod u distribuirane sisteme</a:t>
            </a:r>
            <a:endParaRPr b="1"/>
          </a:p>
        </p:txBody>
      </p:sp>
      <p:sp>
        <p:nvSpPr>
          <p:cNvPr id="218" name="Google Shape;218;p14"/>
          <p:cNvSpPr txBox="1">
            <a:spLocks noGrp="1"/>
          </p:cNvSpPr>
          <p:nvPr>
            <p:ph type="body" idx="1"/>
          </p:nvPr>
        </p:nvSpPr>
        <p:spPr>
          <a:xfrm>
            <a:off x="838200" y="1403585"/>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2400"/>
              <a:buNone/>
            </a:pPr>
            <a:r>
              <a:rPr lang="en-US"/>
              <a:t>Decentralizacija, odnosno čin širenja implementacije usluge na više računara jer smatramo da je neophodna, je odluka koju treba pažljivo razmotriti. </a:t>
            </a:r>
            <a:endParaRPr/>
          </a:p>
          <a:p>
            <a:pPr marL="0" lvl="0" indent="0" algn="l" rtl="0">
              <a:lnSpc>
                <a:spcPct val="90000"/>
              </a:lnSpc>
              <a:spcBef>
                <a:spcPts val="1000"/>
              </a:spcBef>
              <a:spcAft>
                <a:spcPts val="0"/>
              </a:spcAft>
              <a:buClr>
                <a:srgbClr val="3F3F3F"/>
              </a:buClr>
              <a:buSzPts val="2400"/>
              <a:buNone/>
            </a:pPr>
            <a:endParaRPr/>
          </a:p>
          <a:p>
            <a:pPr marL="0" lvl="0" indent="0" algn="l" rtl="0">
              <a:lnSpc>
                <a:spcPct val="90000"/>
              </a:lnSpc>
              <a:spcBef>
                <a:spcPts val="1000"/>
              </a:spcBef>
              <a:spcAft>
                <a:spcPts val="0"/>
              </a:spcAft>
              <a:buClr>
                <a:srgbClr val="3F3F3F"/>
              </a:buClr>
              <a:buSzPts val="2400"/>
              <a:buNone/>
            </a:pPr>
            <a:r>
              <a:rPr lang="en-US"/>
              <a:t>Razlika koja je data između decentralizovanih i distribuiranih sistema je razlika između neophodnosti (ili ne) za širenjem procesa i resursa na više računara.</a:t>
            </a:r>
            <a:endParaRPr/>
          </a:p>
          <a:p>
            <a:pPr marL="0" lvl="0" indent="0" algn="l" rtl="0">
              <a:lnSpc>
                <a:spcPct val="90000"/>
              </a:lnSpc>
              <a:spcBef>
                <a:spcPts val="1000"/>
              </a:spcBef>
              <a:spcAft>
                <a:spcPts val="0"/>
              </a:spcAft>
              <a:buClr>
                <a:srgbClr val="3F3F3F"/>
              </a:buClr>
              <a:buSzPts val="2400"/>
              <a:buNone/>
            </a:pPr>
            <a:endParaRPr/>
          </a:p>
          <a:p>
            <a:pPr marL="0" lvl="0" indent="0" algn="l" rtl="0">
              <a:lnSpc>
                <a:spcPct val="90000"/>
              </a:lnSpc>
              <a:spcBef>
                <a:spcPts val="1000"/>
              </a:spcBef>
              <a:spcAft>
                <a:spcPts val="0"/>
              </a:spcAft>
              <a:buClr>
                <a:srgbClr val="3F3F3F"/>
              </a:buClr>
              <a:buSzPts val="2400"/>
              <a:buNone/>
            </a:pPr>
            <a:r>
              <a:rPr lang="en-US"/>
              <a:t>Budući da su distribuirani i decentralizovani sistemi sami po sebi složeni, podjednako je važno razmotriti rešenja koja su što jednostavnija. </a:t>
            </a:r>
            <a:endParaRPr/>
          </a:p>
          <a:p>
            <a:pPr marL="0" lvl="0" indent="0" algn="l" rtl="0">
              <a:lnSpc>
                <a:spcPct val="90000"/>
              </a:lnSpc>
              <a:spcBef>
                <a:spcPts val="1000"/>
              </a:spcBef>
              <a:spcAft>
                <a:spcPts val="0"/>
              </a:spcAft>
              <a:buClr>
                <a:srgbClr val="3F3F3F"/>
              </a:buClr>
              <a:buSzPts val="2400"/>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8">
                                            <p:txEl>
                                              <p:pRg st="0" end="0"/>
                                            </p:txEl>
                                          </p:spTgt>
                                        </p:tgtEl>
                                        <p:attrNameLst>
                                          <p:attrName>style.visibility</p:attrName>
                                        </p:attrNameLst>
                                      </p:cBhvr>
                                      <p:to>
                                        <p:strVal val="visible"/>
                                      </p:to>
                                    </p:set>
                                    <p:animEffect transition="in" filter="fade">
                                      <p:cBhvr>
                                        <p:cTn id="7" dur="500"/>
                                        <p:tgtEl>
                                          <p:spTgt spid="2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8">
                                            <p:txEl>
                                              <p:pRg st="1" end="1"/>
                                            </p:txEl>
                                          </p:spTgt>
                                        </p:tgtEl>
                                        <p:attrNameLst>
                                          <p:attrName>style.visibility</p:attrName>
                                        </p:attrNameLst>
                                      </p:cBhvr>
                                      <p:to>
                                        <p:strVal val="visible"/>
                                      </p:to>
                                    </p:set>
                                    <p:animEffect transition="in" filter="fade">
                                      <p:cBhvr>
                                        <p:cTn id="12" dur="500"/>
                                        <p:tgtEl>
                                          <p:spTgt spid="2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8">
                                            <p:txEl>
                                              <p:pRg st="2" end="2"/>
                                            </p:txEl>
                                          </p:spTgt>
                                        </p:tgtEl>
                                        <p:attrNameLst>
                                          <p:attrName>style.visibility</p:attrName>
                                        </p:attrNameLst>
                                      </p:cBhvr>
                                      <p:to>
                                        <p:strVal val="visible"/>
                                      </p:to>
                                    </p:set>
                                    <p:animEffect transition="in" filter="fade">
                                      <p:cBhvr>
                                        <p:cTn id="17" dur="500"/>
                                        <p:tgtEl>
                                          <p:spTgt spid="2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8">
                                            <p:txEl>
                                              <p:pRg st="3" end="3"/>
                                            </p:txEl>
                                          </p:spTgt>
                                        </p:tgtEl>
                                        <p:attrNameLst>
                                          <p:attrName>style.visibility</p:attrName>
                                        </p:attrNameLst>
                                      </p:cBhvr>
                                      <p:to>
                                        <p:strVal val="visible"/>
                                      </p:to>
                                    </p:set>
                                    <p:animEffect transition="in" filter="fade">
                                      <p:cBhvr>
                                        <p:cTn id="22" dur="500"/>
                                        <p:tgtEl>
                                          <p:spTgt spid="21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8">
                                            <p:txEl>
                                              <p:pRg st="4" end="4"/>
                                            </p:txEl>
                                          </p:spTgt>
                                        </p:tgtEl>
                                        <p:attrNameLst>
                                          <p:attrName>style.visibility</p:attrName>
                                        </p:attrNameLst>
                                      </p:cBhvr>
                                      <p:to>
                                        <p:strVal val="visible"/>
                                      </p:to>
                                    </p:set>
                                    <p:animEffect transition="in" filter="fade">
                                      <p:cBhvr>
                                        <p:cTn id="27" dur="500"/>
                                        <p:tgtEl>
                                          <p:spTgt spid="21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8">
                                            <p:txEl>
                                              <p:pRg st="5" end="5"/>
                                            </p:txEl>
                                          </p:spTgt>
                                        </p:tgtEl>
                                        <p:attrNameLst>
                                          <p:attrName>style.visibility</p:attrName>
                                        </p:attrNameLst>
                                      </p:cBhvr>
                                      <p:to>
                                        <p:strVal val="visible"/>
                                      </p:to>
                                    </p:set>
                                    <p:animEffect transition="in" filter="fade">
                                      <p:cBhvr>
                                        <p:cTn id="32" dur="500"/>
                                        <p:tgtEl>
                                          <p:spTgt spid="21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6"/>
          <p:cNvSpPr txBox="1">
            <a:spLocks noGrp="1"/>
          </p:cNvSpPr>
          <p:nvPr>
            <p:ph type="title"/>
          </p:nvPr>
        </p:nvSpPr>
        <p:spPr>
          <a:xfrm>
            <a:off x="838200" y="384195"/>
            <a:ext cx="10515600" cy="84235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A70431"/>
              </a:buClr>
              <a:buSzPts val="4400"/>
              <a:buFont typeface="Calibri"/>
              <a:buNone/>
            </a:pPr>
            <a:r>
              <a:rPr lang="en-US" b="1"/>
              <a:t>Sadržaj:</a:t>
            </a:r>
            <a:endParaRPr b="1"/>
          </a:p>
        </p:txBody>
      </p:sp>
      <p:sp>
        <p:nvSpPr>
          <p:cNvPr id="230" name="Google Shape;230;p16"/>
          <p:cNvSpPr txBox="1">
            <a:spLocks noGrp="1"/>
          </p:cNvSpPr>
          <p:nvPr>
            <p:ph type="body" idx="1"/>
          </p:nvPr>
        </p:nvSpPr>
        <p:spPr>
          <a:xfrm>
            <a:off x="838200" y="1403585"/>
            <a:ext cx="10515600" cy="4351338"/>
          </a:xfrm>
          <a:prstGeom prst="rect">
            <a:avLst/>
          </a:prstGeom>
          <a:noFill/>
          <a:ln>
            <a:noFill/>
          </a:ln>
        </p:spPr>
        <p:txBody>
          <a:bodyPr spcFirstLastPara="1" wrap="square" lIns="91425" tIns="45700" rIns="91425" bIns="45700" anchor="t" anchorCtr="0">
            <a:normAutofit/>
          </a:bodyPr>
          <a:lstStyle/>
          <a:p>
            <a:pPr marL="457200" lvl="0" indent="-457200" algn="l" rtl="0">
              <a:lnSpc>
                <a:spcPct val="100000"/>
              </a:lnSpc>
              <a:spcBef>
                <a:spcPts val="0"/>
              </a:spcBef>
              <a:spcAft>
                <a:spcPts val="0"/>
              </a:spcAft>
              <a:buClr>
                <a:srgbClr val="3F3F3F"/>
              </a:buClr>
              <a:buSzPts val="2400"/>
              <a:buFont typeface="Calibri"/>
              <a:buAutoNum type="arabicPeriod"/>
            </a:pPr>
            <a:r>
              <a:rPr lang="en-US"/>
              <a:t>Pravila na predmetu</a:t>
            </a:r>
            <a:endParaRPr/>
          </a:p>
          <a:p>
            <a:pPr marL="457200" lvl="0" indent="-457200" algn="l" rtl="0">
              <a:lnSpc>
                <a:spcPct val="100000"/>
              </a:lnSpc>
              <a:spcBef>
                <a:spcPts val="1000"/>
              </a:spcBef>
              <a:spcAft>
                <a:spcPts val="0"/>
              </a:spcAft>
              <a:buClr>
                <a:srgbClr val="3F3F3F"/>
              </a:buClr>
              <a:buSzPts val="2400"/>
              <a:buFont typeface="Calibri"/>
              <a:buAutoNum type="arabicPeriod"/>
            </a:pPr>
            <a:r>
              <a:rPr lang="en-US"/>
              <a:t>Uvod u distribuirane sisteme</a:t>
            </a:r>
            <a:endParaRPr/>
          </a:p>
          <a:p>
            <a:pPr marL="457200" lvl="0" indent="-457200" algn="l" rtl="0">
              <a:lnSpc>
                <a:spcPct val="100000"/>
              </a:lnSpc>
              <a:spcBef>
                <a:spcPts val="1000"/>
              </a:spcBef>
              <a:spcAft>
                <a:spcPts val="0"/>
              </a:spcAft>
              <a:buClr>
                <a:srgbClr val="3F3F3F"/>
              </a:buClr>
              <a:buSzPts val="2400"/>
              <a:buFont typeface="Calibri"/>
              <a:buAutoNum type="arabicPeriod"/>
            </a:pPr>
            <a:r>
              <a:rPr lang="en-US" b="1"/>
              <a:t>Osnove distribuiranih sistema</a:t>
            </a:r>
            <a:endParaRPr/>
          </a:p>
          <a:p>
            <a:pPr marL="1143000" lvl="1" indent="-457200" algn="l" rtl="0">
              <a:lnSpc>
                <a:spcPct val="100000"/>
              </a:lnSpc>
              <a:spcBef>
                <a:spcPts val="500"/>
              </a:spcBef>
              <a:spcAft>
                <a:spcPts val="0"/>
              </a:spcAft>
              <a:buClr>
                <a:srgbClr val="3F3F3F"/>
              </a:buClr>
              <a:buSzPts val="2000"/>
              <a:buFont typeface="Calibri"/>
              <a:buAutoNum type="arabicPeriod"/>
            </a:pPr>
            <a:r>
              <a:rPr lang="en-US"/>
              <a:t>Od umreženih sistema do distribuiranih sistema</a:t>
            </a:r>
            <a:endParaRPr/>
          </a:p>
          <a:p>
            <a:pPr marL="1143000" lvl="1" indent="-457200" algn="l" rtl="0">
              <a:lnSpc>
                <a:spcPct val="100000"/>
              </a:lnSpc>
              <a:spcBef>
                <a:spcPts val="500"/>
              </a:spcBef>
              <a:spcAft>
                <a:spcPts val="0"/>
              </a:spcAft>
              <a:buClr>
                <a:srgbClr val="3F3F3F"/>
              </a:buClr>
              <a:buSzPts val="2000"/>
              <a:buFont typeface="Calibri"/>
              <a:buAutoNum type="arabicPeriod"/>
            </a:pPr>
            <a:r>
              <a:rPr lang="en-US" b="1"/>
              <a:t>Ciljevi projektovanja distribuiranih sistema</a:t>
            </a:r>
            <a:endParaRPr/>
          </a:p>
          <a:p>
            <a:pPr marL="1143000" lvl="1" indent="-457200" algn="l" rtl="0">
              <a:lnSpc>
                <a:spcPct val="100000"/>
              </a:lnSpc>
              <a:spcBef>
                <a:spcPts val="500"/>
              </a:spcBef>
              <a:spcAft>
                <a:spcPts val="0"/>
              </a:spcAft>
              <a:buClr>
                <a:srgbClr val="3F3F3F"/>
              </a:buClr>
              <a:buSzPts val="2000"/>
              <a:buFont typeface="Calibri"/>
              <a:buAutoNum type="arabicPeriod"/>
            </a:pPr>
            <a:r>
              <a:rPr lang="en-US"/>
              <a:t>Česti propusti pri projektovanju</a:t>
            </a:r>
            <a:endParaRPr/>
          </a:p>
          <a:p>
            <a:pPr marL="1143000" lvl="1" indent="-330200" algn="l" rtl="0">
              <a:lnSpc>
                <a:spcPct val="100000"/>
              </a:lnSpc>
              <a:spcBef>
                <a:spcPts val="500"/>
              </a:spcBef>
              <a:spcAft>
                <a:spcPts val="0"/>
              </a:spcAft>
              <a:buClr>
                <a:srgbClr val="3F3F3F"/>
              </a:buClr>
              <a:buSzPts val="2000"/>
              <a:buFont typeface="Calibri"/>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7"/>
          <p:cNvSpPr txBox="1">
            <a:spLocks noGrp="1"/>
          </p:cNvSpPr>
          <p:nvPr>
            <p:ph type="title"/>
          </p:nvPr>
        </p:nvSpPr>
        <p:spPr>
          <a:xfrm>
            <a:off x="838200" y="384195"/>
            <a:ext cx="10515600" cy="842359"/>
          </a:xfrm>
          <a:prstGeom prst="rect">
            <a:avLst/>
          </a:prstGeom>
          <a:noFill/>
          <a:ln>
            <a:noFill/>
          </a:ln>
        </p:spPr>
        <p:txBody>
          <a:bodyPr spcFirstLastPara="1" wrap="square" lIns="91425" tIns="45700" rIns="91425" bIns="45700" anchor="t" anchorCtr="0">
            <a:noAutofit/>
          </a:bodyPr>
          <a:lstStyle/>
          <a:p>
            <a:pPr marL="457200" lvl="0" indent="-457200" algn="l" rtl="0">
              <a:lnSpc>
                <a:spcPct val="100000"/>
              </a:lnSpc>
              <a:spcBef>
                <a:spcPts val="0"/>
              </a:spcBef>
              <a:spcAft>
                <a:spcPts val="0"/>
              </a:spcAft>
              <a:buClr>
                <a:srgbClr val="A70431"/>
              </a:buClr>
              <a:buSzPts val="4400"/>
              <a:buFont typeface="Calibri"/>
              <a:buAutoNum type="arabicPeriod"/>
            </a:pPr>
            <a:r>
              <a:rPr lang="en-US" b="1"/>
              <a:t>Ciljevi distribuiranih sistema</a:t>
            </a:r>
            <a:endParaRPr/>
          </a:p>
        </p:txBody>
      </p:sp>
      <p:sp>
        <p:nvSpPr>
          <p:cNvPr id="236" name="Google Shape;236;p17"/>
          <p:cNvSpPr txBox="1">
            <a:spLocks noGrp="1"/>
          </p:cNvSpPr>
          <p:nvPr>
            <p:ph type="body" idx="1"/>
          </p:nvPr>
        </p:nvSpPr>
        <p:spPr>
          <a:xfrm>
            <a:off x="838200" y="1403585"/>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2400"/>
              <a:buNone/>
            </a:pPr>
            <a:r>
              <a:rPr lang="en-US" b="1"/>
              <a:t>Transparentnost distriburanih sistema</a:t>
            </a:r>
            <a:endParaRPr/>
          </a:p>
          <a:p>
            <a:pPr marL="0" lvl="0" indent="0" algn="l" rtl="0">
              <a:lnSpc>
                <a:spcPct val="90000"/>
              </a:lnSpc>
              <a:spcBef>
                <a:spcPts val="1000"/>
              </a:spcBef>
              <a:spcAft>
                <a:spcPts val="0"/>
              </a:spcAft>
              <a:buClr>
                <a:srgbClr val="3F3F3F"/>
              </a:buClr>
              <a:buSzPts val="2400"/>
              <a:buNone/>
            </a:pPr>
            <a:endParaRPr/>
          </a:p>
          <a:p>
            <a:pPr marL="0" lvl="0" indent="0" algn="l" rtl="0">
              <a:lnSpc>
                <a:spcPct val="90000"/>
              </a:lnSpc>
              <a:spcBef>
                <a:spcPts val="1000"/>
              </a:spcBef>
              <a:spcAft>
                <a:spcPts val="0"/>
              </a:spcAft>
              <a:buClr>
                <a:srgbClr val="3F3F3F"/>
              </a:buClr>
              <a:buSzPts val="2400"/>
              <a:buNone/>
            </a:pPr>
            <a:r>
              <a:rPr lang="en-US"/>
              <a:t>Važan cilj distribuiranog sistema je da sakrije činjenicu da su njegovi procesi i resursi fizički raspoređeni na više računara, moguće razdvojenih velikim udaljenostima. </a:t>
            </a:r>
            <a:endParaRPr/>
          </a:p>
          <a:p>
            <a:pPr marL="0" lvl="0" indent="0" algn="l" rtl="0">
              <a:lnSpc>
                <a:spcPct val="90000"/>
              </a:lnSpc>
              <a:spcBef>
                <a:spcPts val="1000"/>
              </a:spcBef>
              <a:spcAft>
                <a:spcPts val="0"/>
              </a:spcAft>
              <a:buClr>
                <a:srgbClr val="3F3F3F"/>
              </a:buClr>
              <a:buSzPts val="2400"/>
              <a:buNone/>
            </a:pPr>
            <a:endParaRPr/>
          </a:p>
          <a:p>
            <a:pPr marL="0" lvl="0" indent="0" algn="l" rtl="0">
              <a:lnSpc>
                <a:spcPct val="90000"/>
              </a:lnSpc>
              <a:spcBef>
                <a:spcPts val="1000"/>
              </a:spcBef>
              <a:spcAft>
                <a:spcPts val="0"/>
              </a:spcAft>
              <a:buClr>
                <a:srgbClr val="3F3F3F"/>
              </a:buClr>
              <a:buSzPts val="2400"/>
              <a:buNone/>
            </a:pPr>
            <a:r>
              <a:rPr lang="en-US"/>
              <a:t>Drugim rečima, distribuirani sistem treba da distribuciju procesa i resursa učini transparentnom, odnosno nevidljivom za krajnje korisnike i aplikacije. Ovo se naziva </a:t>
            </a:r>
            <a:r>
              <a:rPr lang="en-US" b="1" i="1"/>
              <a:t>transparentnost distribuiranog sistema</a:t>
            </a:r>
            <a:r>
              <a:rPr lang="en-US"/>
              <a:t> (en. distribution transparency).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6">
                                            <p:txEl>
                                              <p:pRg st="0" end="0"/>
                                            </p:txEl>
                                          </p:spTgt>
                                        </p:tgtEl>
                                        <p:attrNameLst>
                                          <p:attrName>style.visibility</p:attrName>
                                        </p:attrNameLst>
                                      </p:cBhvr>
                                      <p:to>
                                        <p:strVal val="visible"/>
                                      </p:to>
                                    </p:set>
                                    <p:animEffect transition="in" filter="fade">
                                      <p:cBhvr>
                                        <p:cTn id="7" dur="500"/>
                                        <p:tgtEl>
                                          <p:spTgt spid="2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6">
                                            <p:txEl>
                                              <p:pRg st="1" end="1"/>
                                            </p:txEl>
                                          </p:spTgt>
                                        </p:tgtEl>
                                        <p:attrNameLst>
                                          <p:attrName>style.visibility</p:attrName>
                                        </p:attrNameLst>
                                      </p:cBhvr>
                                      <p:to>
                                        <p:strVal val="visible"/>
                                      </p:to>
                                    </p:set>
                                    <p:animEffect transition="in" filter="fade">
                                      <p:cBhvr>
                                        <p:cTn id="12" dur="500"/>
                                        <p:tgtEl>
                                          <p:spTgt spid="23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6">
                                            <p:txEl>
                                              <p:pRg st="2" end="2"/>
                                            </p:txEl>
                                          </p:spTgt>
                                        </p:tgtEl>
                                        <p:attrNameLst>
                                          <p:attrName>style.visibility</p:attrName>
                                        </p:attrNameLst>
                                      </p:cBhvr>
                                      <p:to>
                                        <p:strVal val="visible"/>
                                      </p:to>
                                    </p:set>
                                    <p:animEffect transition="in" filter="fade">
                                      <p:cBhvr>
                                        <p:cTn id="17" dur="500"/>
                                        <p:tgtEl>
                                          <p:spTgt spid="23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6">
                                            <p:txEl>
                                              <p:pRg st="3" end="3"/>
                                            </p:txEl>
                                          </p:spTgt>
                                        </p:tgtEl>
                                        <p:attrNameLst>
                                          <p:attrName>style.visibility</p:attrName>
                                        </p:attrNameLst>
                                      </p:cBhvr>
                                      <p:to>
                                        <p:strVal val="visible"/>
                                      </p:to>
                                    </p:set>
                                    <p:animEffect transition="in" filter="fade">
                                      <p:cBhvr>
                                        <p:cTn id="22" dur="500"/>
                                        <p:tgtEl>
                                          <p:spTgt spid="23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6">
                                            <p:txEl>
                                              <p:pRg st="4" end="4"/>
                                            </p:txEl>
                                          </p:spTgt>
                                        </p:tgtEl>
                                        <p:attrNameLst>
                                          <p:attrName>style.visibility</p:attrName>
                                        </p:attrNameLst>
                                      </p:cBhvr>
                                      <p:to>
                                        <p:strVal val="visible"/>
                                      </p:to>
                                    </p:set>
                                    <p:animEffect transition="in" filter="fade">
                                      <p:cBhvr>
                                        <p:cTn id="27" dur="500"/>
                                        <p:tgtEl>
                                          <p:spTgt spid="23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8"/>
          <p:cNvSpPr txBox="1">
            <a:spLocks noGrp="1"/>
          </p:cNvSpPr>
          <p:nvPr>
            <p:ph type="title"/>
          </p:nvPr>
        </p:nvSpPr>
        <p:spPr>
          <a:xfrm>
            <a:off x="838200" y="384195"/>
            <a:ext cx="10515600" cy="842359"/>
          </a:xfrm>
          <a:prstGeom prst="rect">
            <a:avLst/>
          </a:prstGeom>
          <a:noFill/>
          <a:ln>
            <a:noFill/>
          </a:ln>
        </p:spPr>
        <p:txBody>
          <a:bodyPr spcFirstLastPara="1" wrap="square" lIns="91425" tIns="45700" rIns="91425" bIns="45700" anchor="t" anchorCtr="0">
            <a:noAutofit/>
          </a:bodyPr>
          <a:lstStyle/>
          <a:p>
            <a:pPr marL="457200" lvl="0" indent="-457200" algn="l" rtl="0">
              <a:lnSpc>
                <a:spcPct val="100000"/>
              </a:lnSpc>
              <a:spcBef>
                <a:spcPts val="0"/>
              </a:spcBef>
              <a:spcAft>
                <a:spcPts val="0"/>
              </a:spcAft>
              <a:buClr>
                <a:srgbClr val="A70431"/>
              </a:buClr>
              <a:buSzPts val="4400"/>
              <a:buFont typeface="Calibri"/>
              <a:buAutoNum type="arabicPeriod"/>
            </a:pPr>
            <a:r>
              <a:rPr lang="en-US" b="1"/>
              <a:t>Ciljevi distribuiranih sistema</a:t>
            </a:r>
            <a:endParaRPr/>
          </a:p>
        </p:txBody>
      </p:sp>
      <p:sp>
        <p:nvSpPr>
          <p:cNvPr id="242" name="Google Shape;242;p18"/>
          <p:cNvSpPr txBox="1">
            <a:spLocks noGrp="1"/>
          </p:cNvSpPr>
          <p:nvPr>
            <p:ph type="body" idx="1"/>
          </p:nvPr>
        </p:nvSpPr>
        <p:spPr>
          <a:xfrm>
            <a:off x="838200" y="1403585"/>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2400"/>
              <a:buNone/>
            </a:pPr>
            <a:r>
              <a:rPr lang="en-US"/>
              <a:t>Transparentnost distribuiranog sistema postiže se tzv. </a:t>
            </a:r>
            <a:r>
              <a:rPr lang="en-US" b="1" i="1"/>
              <a:t>midlverom </a:t>
            </a:r>
            <a:r>
              <a:rPr lang="en-US"/>
              <a:t>(en. middleware), slojem koji se nalazio između transportnog i aplikativnog sloja u OSI referentnom modelu računarskih mreža. </a:t>
            </a:r>
            <a:endParaRPr/>
          </a:p>
        </p:txBody>
      </p:sp>
      <p:pic>
        <p:nvPicPr>
          <p:cNvPr id="243" name="Google Shape;243;p18"/>
          <p:cNvPicPr preferRelativeResize="0"/>
          <p:nvPr/>
        </p:nvPicPr>
        <p:blipFill rotWithShape="1">
          <a:blip r:embed="rId3">
            <a:alphaModFix/>
          </a:blip>
          <a:srcRect/>
          <a:stretch/>
        </p:blipFill>
        <p:spPr>
          <a:xfrm>
            <a:off x="3333750" y="2476734"/>
            <a:ext cx="8324850" cy="335996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9"/>
          <p:cNvSpPr txBox="1">
            <a:spLocks noGrp="1"/>
          </p:cNvSpPr>
          <p:nvPr>
            <p:ph type="title"/>
          </p:nvPr>
        </p:nvSpPr>
        <p:spPr>
          <a:xfrm>
            <a:off x="838200" y="384195"/>
            <a:ext cx="10515600" cy="842359"/>
          </a:xfrm>
          <a:prstGeom prst="rect">
            <a:avLst/>
          </a:prstGeom>
          <a:noFill/>
          <a:ln>
            <a:noFill/>
          </a:ln>
        </p:spPr>
        <p:txBody>
          <a:bodyPr spcFirstLastPara="1" wrap="square" lIns="91425" tIns="45700" rIns="91425" bIns="45700" anchor="t" anchorCtr="0">
            <a:noAutofit/>
          </a:bodyPr>
          <a:lstStyle/>
          <a:p>
            <a:pPr marL="457200" lvl="0" indent="-457200" algn="l" rtl="0">
              <a:lnSpc>
                <a:spcPct val="100000"/>
              </a:lnSpc>
              <a:spcBef>
                <a:spcPts val="0"/>
              </a:spcBef>
              <a:spcAft>
                <a:spcPts val="0"/>
              </a:spcAft>
              <a:buClr>
                <a:srgbClr val="A70431"/>
              </a:buClr>
              <a:buSzPts val="4400"/>
              <a:buFont typeface="Calibri"/>
              <a:buAutoNum type="arabicPeriod"/>
            </a:pPr>
            <a:r>
              <a:rPr lang="en-US" b="1"/>
              <a:t>Ciljevi distribuiranih sistema</a:t>
            </a:r>
            <a:endParaRPr/>
          </a:p>
        </p:txBody>
      </p:sp>
      <p:pic>
        <p:nvPicPr>
          <p:cNvPr id="249" name="Google Shape;249;p19"/>
          <p:cNvPicPr preferRelativeResize="0"/>
          <p:nvPr/>
        </p:nvPicPr>
        <p:blipFill rotWithShape="1">
          <a:blip r:embed="rId3">
            <a:alphaModFix/>
          </a:blip>
          <a:srcRect/>
          <a:stretch/>
        </p:blipFill>
        <p:spPr>
          <a:xfrm>
            <a:off x="528637" y="1788540"/>
            <a:ext cx="11134724" cy="280424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0"/>
          <p:cNvSpPr txBox="1">
            <a:spLocks noGrp="1"/>
          </p:cNvSpPr>
          <p:nvPr>
            <p:ph type="title"/>
          </p:nvPr>
        </p:nvSpPr>
        <p:spPr>
          <a:xfrm>
            <a:off x="838200" y="384195"/>
            <a:ext cx="10515600" cy="842359"/>
          </a:xfrm>
          <a:prstGeom prst="rect">
            <a:avLst/>
          </a:prstGeom>
          <a:noFill/>
          <a:ln>
            <a:noFill/>
          </a:ln>
        </p:spPr>
        <p:txBody>
          <a:bodyPr spcFirstLastPara="1" wrap="square" lIns="91425" tIns="45700" rIns="91425" bIns="45700" anchor="t" anchorCtr="0">
            <a:noAutofit/>
          </a:bodyPr>
          <a:lstStyle/>
          <a:p>
            <a:pPr marL="457200" lvl="0" indent="-457200" algn="l" rtl="0">
              <a:lnSpc>
                <a:spcPct val="100000"/>
              </a:lnSpc>
              <a:spcBef>
                <a:spcPts val="0"/>
              </a:spcBef>
              <a:spcAft>
                <a:spcPts val="0"/>
              </a:spcAft>
              <a:buClr>
                <a:srgbClr val="A70431"/>
              </a:buClr>
              <a:buSzPts val="4400"/>
              <a:buFont typeface="Calibri"/>
              <a:buAutoNum type="arabicPeriod"/>
            </a:pPr>
            <a:r>
              <a:rPr lang="en-US" b="1"/>
              <a:t>Ciljevi distribuiranih sistema</a:t>
            </a:r>
            <a:endParaRPr/>
          </a:p>
        </p:txBody>
      </p:sp>
      <p:sp>
        <p:nvSpPr>
          <p:cNvPr id="255" name="Google Shape;255;p20"/>
          <p:cNvSpPr txBox="1">
            <a:spLocks noGrp="1"/>
          </p:cNvSpPr>
          <p:nvPr>
            <p:ph type="body" idx="1"/>
          </p:nvPr>
        </p:nvSpPr>
        <p:spPr>
          <a:xfrm>
            <a:off x="838200" y="1403585"/>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2400"/>
              <a:buNone/>
            </a:pPr>
            <a:r>
              <a:rPr lang="en-US" b="1"/>
              <a:t>Otvorenost distribuiranih sistema </a:t>
            </a:r>
            <a:endParaRPr/>
          </a:p>
          <a:p>
            <a:pPr marL="0" lvl="0" indent="0" algn="l" rtl="0">
              <a:lnSpc>
                <a:spcPct val="90000"/>
              </a:lnSpc>
              <a:spcBef>
                <a:spcPts val="1000"/>
              </a:spcBef>
              <a:spcAft>
                <a:spcPts val="0"/>
              </a:spcAft>
              <a:buClr>
                <a:srgbClr val="3F3F3F"/>
              </a:buClr>
              <a:buSzPts val="2400"/>
              <a:buNone/>
            </a:pPr>
            <a:br>
              <a:rPr lang="en-US"/>
            </a:br>
            <a:r>
              <a:rPr lang="en-US"/>
              <a:t>Važan cilj distribuiranih sistema je otvorenost. Otvoreni distribuirani sistem je u suštini sistem koji nudi komponente koje se lako mogu koristiti ili integrisati u druge sisteme. Istovremeno, sam otvoreni distribuirani sistem će se često sastojati od komponenti koje potiču van samog sistema.</a:t>
            </a:r>
            <a:endParaRPr/>
          </a:p>
          <a:p>
            <a:pPr marL="0" lvl="0" indent="0" algn="l" rtl="0">
              <a:lnSpc>
                <a:spcPct val="90000"/>
              </a:lnSpc>
              <a:spcBef>
                <a:spcPts val="1000"/>
              </a:spcBef>
              <a:spcAft>
                <a:spcPts val="0"/>
              </a:spcAft>
              <a:buClr>
                <a:srgbClr val="3F3F3F"/>
              </a:buClr>
              <a:buSzPts val="2400"/>
              <a:buNone/>
            </a:pPr>
            <a:br>
              <a:rPr lang="en-US"/>
            </a:br>
            <a:endParaRPr/>
          </a:p>
          <a:p>
            <a:pPr marL="0" lvl="0" indent="0" algn="l" rtl="0">
              <a:lnSpc>
                <a:spcPct val="90000"/>
              </a:lnSpc>
              <a:spcBef>
                <a:spcPts val="1000"/>
              </a:spcBef>
              <a:spcAft>
                <a:spcPts val="0"/>
              </a:spcAft>
              <a:buClr>
                <a:srgbClr val="3F3F3F"/>
              </a:buClr>
              <a:buSzPts val="2400"/>
              <a:buNone/>
            </a:pPr>
            <a:r>
              <a:rPr lang="en-US"/>
              <a:t>Da bi se postigla fleksibilnost u otvorenim distribuiranim sistemima, ključno je da sistem bude organizovan kao skup relativno malih i lako zamenljivih ili prilagodljivih komponenti.</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5">
                                            <p:txEl>
                                              <p:pRg st="0" end="0"/>
                                            </p:txEl>
                                          </p:spTgt>
                                        </p:tgtEl>
                                        <p:attrNameLst>
                                          <p:attrName>style.visibility</p:attrName>
                                        </p:attrNameLst>
                                      </p:cBhvr>
                                      <p:to>
                                        <p:strVal val="visible"/>
                                      </p:to>
                                    </p:set>
                                    <p:animEffect transition="in" filter="fade">
                                      <p:cBhvr>
                                        <p:cTn id="7" dur="500"/>
                                        <p:tgtEl>
                                          <p:spTgt spid="2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5">
                                            <p:txEl>
                                              <p:pRg st="1" end="1"/>
                                            </p:txEl>
                                          </p:spTgt>
                                        </p:tgtEl>
                                        <p:attrNameLst>
                                          <p:attrName>style.visibility</p:attrName>
                                        </p:attrNameLst>
                                      </p:cBhvr>
                                      <p:to>
                                        <p:strVal val="visible"/>
                                      </p:to>
                                    </p:set>
                                    <p:animEffect transition="in" filter="fade">
                                      <p:cBhvr>
                                        <p:cTn id="12" dur="500"/>
                                        <p:tgtEl>
                                          <p:spTgt spid="25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5">
                                            <p:txEl>
                                              <p:pRg st="2" end="2"/>
                                            </p:txEl>
                                          </p:spTgt>
                                        </p:tgtEl>
                                        <p:attrNameLst>
                                          <p:attrName>style.visibility</p:attrName>
                                        </p:attrNameLst>
                                      </p:cBhvr>
                                      <p:to>
                                        <p:strVal val="visible"/>
                                      </p:to>
                                    </p:set>
                                    <p:animEffect transition="in" filter="fade">
                                      <p:cBhvr>
                                        <p:cTn id="17" dur="500"/>
                                        <p:tgtEl>
                                          <p:spTgt spid="25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5">
                                            <p:txEl>
                                              <p:pRg st="3" end="3"/>
                                            </p:txEl>
                                          </p:spTgt>
                                        </p:tgtEl>
                                        <p:attrNameLst>
                                          <p:attrName>style.visibility</p:attrName>
                                        </p:attrNameLst>
                                      </p:cBhvr>
                                      <p:to>
                                        <p:strVal val="visible"/>
                                      </p:to>
                                    </p:set>
                                    <p:animEffect transition="in" filter="fade">
                                      <p:cBhvr>
                                        <p:cTn id="22" dur="500"/>
                                        <p:tgtEl>
                                          <p:spTgt spid="25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8"/>
          <p:cNvSpPr txBox="1">
            <a:spLocks noGrp="1"/>
          </p:cNvSpPr>
          <p:nvPr>
            <p:ph type="title"/>
          </p:nvPr>
        </p:nvSpPr>
        <p:spPr>
          <a:xfrm>
            <a:off x="838200" y="384195"/>
            <a:ext cx="10515600" cy="84235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A70431"/>
              </a:buClr>
              <a:buSzPts val="4400"/>
              <a:buFont typeface="Calibri"/>
              <a:buNone/>
            </a:pPr>
            <a:r>
              <a:rPr lang="en-US" b="1"/>
              <a:t>Sadržaj:</a:t>
            </a:r>
            <a:endParaRPr b="1"/>
          </a:p>
        </p:txBody>
      </p:sp>
      <p:sp>
        <p:nvSpPr>
          <p:cNvPr id="181" name="Google Shape;181;p8"/>
          <p:cNvSpPr txBox="1">
            <a:spLocks noGrp="1"/>
          </p:cNvSpPr>
          <p:nvPr>
            <p:ph type="body" idx="1"/>
          </p:nvPr>
        </p:nvSpPr>
        <p:spPr>
          <a:xfrm>
            <a:off x="838200" y="1403585"/>
            <a:ext cx="10515600" cy="4351338"/>
          </a:xfrm>
          <a:prstGeom prst="rect">
            <a:avLst/>
          </a:prstGeom>
          <a:noFill/>
          <a:ln>
            <a:noFill/>
          </a:ln>
        </p:spPr>
        <p:txBody>
          <a:bodyPr spcFirstLastPara="1" wrap="square" lIns="91425" tIns="45700" rIns="91425" bIns="45700" anchor="t" anchorCtr="0">
            <a:normAutofit/>
          </a:bodyPr>
          <a:lstStyle/>
          <a:p>
            <a:pPr marL="457200" lvl="0" indent="-457200" algn="l" rtl="0">
              <a:lnSpc>
                <a:spcPct val="100000"/>
              </a:lnSpc>
              <a:spcBef>
                <a:spcPts val="0"/>
              </a:spcBef>
              <a:spcAft>
                <a:spcPts val="0"/>
              </a:spcAft>
              <a:buClr>
                <a:srgbClr val="3F3F3F"/>
              </a:buClr>
              <a:buSzPts val="2400"/>
              <a:buFont typeface="Calibri"/>
              <a:buAutoNum type="arabicPeriod"/>
            </a:pPr>
            <a:r>
              <a:rPr lang="en-US"/>
              <a:t>Pravila na predmetu</a:t>
            </a:r>
            <a:endParaRPr/>
          </a:p>
          <a:p>
            <a:pPr marL="457200" lvl="0" indent="-457200" algn="l" rtl="0">
              <a:lnSpc>
                <a:spcPct val="100000"/>
              </a:lnSpc>
              <a:spcBef>
                <a:spcPts val="1000"/>
              </a:spcBef>
              <a:spcAft>
                <a:spcPts val="0"/>
              </a:spcAft>
              <a:buClr>
                <a:srgbClr val="3F3F3F"/>
              </a:buClr>
              <a:buSzPts val="2400"/>
              <a:buFont typeface="Calibri"/>
              <a:buAutoNum type="arabicPeriod"/>
            </a:pPr>
            <a:r>
              <a:rPr lang="en-US"/>
              <a:t>Uvod u distribuirane sisteme</a:t>
            </a:r>
            <a:endParaRPr/>
          </a:p>
          <a:p>
            <a:pPr marL="457200" lvl="0" indent="-457200" algn="l" rtl="0">
              <a:lnSpc>
                <a:spcPct val="100000"/>
              </a:lnSpc>
              <a:spcBef>
                <a:spcPts val="1000"/>
              </a:spcBef>
              <a:spcAft>
                <a:spcPts val="0"/>
              </a:spcAft>
              <a:buClr>
                <a:srgbClr val="3F3F3F"/>
              </a:buClr>
              <a:buSzPts val="2400"/>
              <a:buFont typeface="Calibri"/>
              <a:buAutoNum type="arabicPeriod"/>
            </a:pPr>
            <a:r>
              <a:rPr lang="en-US"/>
              <a:t>Osnove distribuiranih sistema</a:t>
            </a:r>
            <a:endParaRPr/>
          </a:p>
          <a:p>
            <a:pPr marL="1143000" lvl="1" indent="-457200" algn="l" rtl="0">
              <a:lnSpc>
                <a:spcPct val="100000"/>
              </a:lnSpc>
              <a:spcBef>
                <a:spcPts val="500"/>
              </a:spcBef>
              <a:spcAft>
                <a:spcPts val="0"/>
              </a:spcAft>
              <a:buClr>
                <a:srgbClr val="3F3F3F"/>
              </a:buClr>
              <a:buSzPts val="2000"/>
              <a:buFont typeface="Calibri"/>
              <a:buAutoNum type="arabicPeriod"/>
            </a:pPr>
            <a:r>
              <a:rPr lang="en-US"/>
              <a:t>Od umreženih sistema do distribuiranih sistema</a:t>
            </a:r>
            <a:endParaRPr/>
          </a:p>
          <a:p>
            <a:pPr marL="1143000" lvl="1" indent="-457200" algn="l" rtl="0">
              <a:lnSpc>
                <a:spcPct val="100000"/>
              </a:lnSpc>
              <a:spcBef>
                <a:spcPts val="500"/>
              </a:spcBef>
              <a:spcAft>
                <a:spcPts val="0"/>
              </a:spcAft>
              <a:buClr>
                <a:srgbClr val="3F3F3F"/>
              </a:buClr>
              <a:buSzPts val="2000"/>
              <a:buFont typeface="Calibri"/>
              <a:buAutoNum type="arabicPeriod"/>
            </a:pPr>
            <a:r>
              <a:rPr lang="en-US"/>
              <a:t>Ciljevi projektovanja distribuiranih sistema</a:t>
            </a:r>
            <a:endParaRPr/>
          </a:p>
          <a:p>
            <a:pPr marL="1143000" lvl="1" indent="-457200" algn="l" rtl="0">
              <a:lnSpc>
                <a:spcPct val="100000"/>
              </a:lnSpc>
              <a:spcBef>
                <a:spcPts val="500"/>
              </a:spcBef>
              <a:spcAft>
                <a:spcPts val="0"/>
              </a:spcAft>
              <a:buClr>
                <a:srgbClr val="3F3F3F"/>
              </a:buClr>
              <a:buSzPts val="2000"/>
              <a:buFont typeface="Calibri"/>
              <a:buAutoNum type="arabicPeriod"/>
            </a:pPr>
            <a:r>
              <a:rPr lang="en-US"/>
              <a:t>Česti propusti pri projektovanju</a:t>
            </a:r>
            <a:endParaRPr/>
          </a:p>
          <a:p>
            <a:pPr marL="1143000" lvl="1" indent="-330200" algn="l" rtl="0">
              <a:lnSpc>
                <a:spcPct val="100000"/>
              </a:lnSpc>
              <a:spcBef>
                <a:spcPts val="500"/>
              </a:spcBef>
              <a:spcAft>
                <a:spcPts val="0"/>
              </a:spcAft>
              <a:buClr>
                <a:srgbClr val="3F3F3F"/>
              </a:buClr>
              <a:buSzPts val="2000"/>
              <a:buFont typeface="Calibri"/>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1"/>
          <p:cNvSpPr txBox="1">
            <a:spLocks noGrp="1"/>
          </p:cNvSpPr>
          <p:nvPr>
            <p:ph type="title"/>
          </p:nvPr>
        </p:nvSpPr>
        <p:spPr>
          <a:xfrm>
            <a:off x="838200" y="384195"/>
            <a:ext cx="10515600" cy="842359"/>
          </a:xfrm>
          <a:prstGeom prst="rect">
            <a:avLst/>
          </a:prstGeom>
          <a:noFill/>
          <a:ln>
            <a:noFill/>
          </a:ln>
        </p:spPr>
        <p:txBody>
          <a:bodyPr spcFirstLastPara="1" wrap="square" lIns="91425" tIns="45700" rIns="91425" bIns="45700" anchor="t" anchorCtr="0">
            <a:noAutofit/>
          </a:bodyPr>
          <a:lstStyle/>
          <a:p>
            <a:pPr marL="457200" lvl="0" indent="-457200" algn="l" rtl="0">
              <a:lnSpc>
                <a:spcPct val="100000"/>
              </a:lnSpc>
              <a:spcBef>
                <a:spcPts val="0"/>
              </a:spcBef>
              <a:spcAft>
                <a:spcPts val="0"/>
              </a:spcAft>
              <a:buClr>
                <a:srgbClr val="A70431"/>
              </a:buClr>
              <a:buSzPts val="4400"/>
              <a:buFont typeface="Calibri"/>
              <a:buAutoNum type="arabicPeriod"/>
            </a:pPr>
            <a:r>
              <a:rPr lang="en-US" b="1"/>
              <a:t>Ciljevi distribuiranih sistema</a:t>
            </a:r>
            <a:endParaRPr/>
          </a:p>
        </p:txBody>
      </p:sp>
      <p:sp>
        <p:nvSpPr>
          <p:cNvPr id="261" name="Google Shape;261;p21"/>
          <p:cNvSpPr txBox="1">
            <a:spLocks noGrp="1"/>
          </p:cNvSpPr>
          <p:nvPr>
            <p:ph type="body" idx="1"/>
          </p:nvPr>
        </p:nvSpPr>
        <p:spPr>
          <a:xfrm>
            <a:off x="838200" y="1403585"/>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2400"/>
              <a:buNone/>
            </a:pPr>
            <a:r>
              <a:rPr lang="en-US" b="1"/>
              <a:t>Pouzdanost distribuiranog sistema</a:t>
            </a:r>
            <a:endParaRPr/>
          </a:p>
          <a:p>
            <a:pPr marL="0" lvl="0" indent="0" algn="l" rtl="0">
              <a:lnSpc>
                <a:spcPct val="90000"/>
              </a:lnSpc>
              <a:spcBef>
                <a:spcPts val="1000"/>
              </a:spcBef>
              <a:spcAft>
                <a:spcPts val="0"/>
              </a:spcAft>
              <a:buClr>
                <a:srgbClr val="3F3F3F"/>
              </a:buClr>
              <a:buSzPts val="2400"/>
              <a:buNone/>
            </a:pPr>
            <a:br>
              <a:rPr lang="en-US"/>
            </a:br>
            <a:r>
              <a:rPr lang="en-US"/>
              <a:t>Pouzdanost se odnosi na nivo pouzdanja da računarski sistem radi kako se očekuje. Za razliku od pojedinačnih računarskih sistema, pouzdanost u distribuiranim sistemima može biti prilično kompleksna zbog delimičnih otkaza, tj. negde postoji otkaz komponente, dok se čini se da sistem u celini još uvek (do neke mere) ispunjava očekivanja. </a:t>
            </a:r>
            <a:endParaRPr/>
          </a:p>
          <a:p>
            <a:pPr marL="0" lvl="0" indent="0" algn="l" rtl="0">
              <a:lnSpc>
                <a:spcPct val="90000"/>
              </a:lnSpc>
              <a:spcBef>
                <a:spcPts val="1000"/>
              </a:spcBef>
              <a:spcAft>
                <a:spcPts val="0"/>
              </a:spcAft>
              <a:buClr>
                <a:srgbClr val="3F3F3F"/>
              </a:buClr>
              <a:buSzPts val="2400"/>
              <a:buNone/>
            </a:pPr>
            <a:endParaRPr/>
          </a:p>
          <a:p>
            <a:pPr marL="0" lvl="0" indent="0" algn="l" rtl="0">
              <a:lnSpc>
                <a:spcPct val="90000"/>
              </a:lnSpc>
              <a:spcBef>
                <a:spcPts val="1000"/>
              </a:spcBef>
              <a:spcAft>
                <a:spcPts val="0"/>
              </a:spcAft>
              <a:buClr>
                <a:srgbClr val="3F3F3F"/>
              </a:buClr>
              <a:buSzPts val="2400"/>
              <a:buNone/>
            </a:pPr>
            <a:r>
              <a:rPr lang="en-US"/>
              <a:t>Zapravo, uvek treba pretpostaviti da u svakom trenutku može doći do delimičnih otkaza. Važan cilj distribuiranih sistema jeste da maskiraju te otkaze, kao i maskirati oporavak od istih. Proces maskiranja je suština </a:t>
            </a:r>
            <a:r>
              <a:rPr lang="en-US" b="1" i="1"/>
              <a:t>mehanizma otpornosti na greške</a:t>
            </a:r>
            <a:r>
              <a:rPr lang="en-US"/>
              <a:t> (en. fault tolerance).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1">
                                            <p:txEl>
                                              <p:pRg st="0" end="0"/>
                                            </p:txEl>
                                          </p:spTgt>
                                        </p:tgtEl>
                                        <p:attrNameLst>
                                          <p:attrName>style.visibility</p:attrName>
                                        </p:attrNameLst>
                                      </p:cBhvr>
                                      <p:to>
                                        <p:strVal val="visible"/>
                                      </p:to>
                                    </p:set>
                                    <p:animEffect transition="in" filter="fade">
                                      <p:cBhvr>
                                        <p:cTn id="7" dur="500"/>
                                        <p:tgtEl>
                                          <p:spTgt spid="26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1">
                                            <p:txEl>
                                              <p:pRg st="1" end="1"/>
                                            </p:txEl>
                                          </p:spTgt>
                                        </p:tgtEl>
                                        <p:attrNameLst>
                                          <p:attrName>style.visibility</p:attrName>
                                        </p:attrNameLst>
                                      </p:cBhvr>
                                      <p:to>
                                        <p:strVal val="visible"/>
                                      </p:to>
                                    </p:set>
                                    <p:animEffect transition="in" filter="fade">
                                      <p:cBhvr>
                                        <p:cTn id="12" dur="500"/>
                                        <p:tgtEl>
                                          <p:spTgt spid="26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1">
                                            <p:txEl>
                                              <p:pRg st="2" end="2"/>
                                            </p:txEl>
                                          </p:spTgt>
                                        </p:tgtEl>
                                        <p:attrNameLst>
                                          <p:attrName>style.visibility</p:attrName>
                                        </p:attrNameLst>
                                      </p:cBhvr>
                                      <p:to>
                                        <p:strVal val="visible"/>
                                      </p:to>
                                    </p:set>
                                    <p:animEffect transition="in" filter="fade">
                                      <p:cBhvr>
                                        <p:cTn id="17" dur="500"/>
                                        <p:tgtEl>
                                          <p:spTgt spid="26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1">
                                            <p:txEl>
                                              <p:pRg st="3" end="3"/>
                                            </p:txEl>
                                          </p:spTgt>
                                        </p:tgtEl>
                                        <p:attrNameLst>
                                          <p:attrName>style.visibility</p:attrName>
                                        </p:attrNameLst>
                                      </p:cBhvr>
                                      <p:to>
                                        <p:strVal val="visible"/>
                                      </p:to>
                                    </p:set>
                                    <p:animEffect transition="in" filter="fade">
                                      <p:cBhvr>
                                        <p:cTn id="22" dur="500"/>
                                        <p:tgtEl>
                                          <p:spTgt spid="26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2"/>
          <p:cNvSpPr txBox="1">
            <a:spLocks noGrp="1"/>
          </p:cNvSpPr>
          <p:nvPr>
            <p:ph type="title"/>
          </p:nvPr>
        </p:nvSpPr>
        <p:spPr>
          <a:xfrm>
            <a:off x="838200" y="384195"/>
            <a:ext cx="10515600" cy="842359"/>
          </a:xfrm>
          <a:prstGeom prst="rect">
            <a:avLst/>
          </a:prstGeom>
          <a:noFill/>
          <a:ln>
            <a:noFill/>
          </a:ln>
        </p:spPr>
        <p:txBody>
          <a:bodyPr spcFirstLastPara="1" wrap="square" lIns="91425" tIns="45700" rIns="91425" bIns="45700" anchor="t" anchorCtr="0">
            <a:noAutofit/>
          </a:bodyPr>
          <a:lstStyle/>
          <a:p>
            <a:pPr marL="457200" lvl="0" indent="-457200" algn="l" rtl="0">
              <a:lnSpc>
                <a:spcPct val="100000"/>
              </a:lnSpc>
              <a:spcBef>
                <a:spcPts val="0"/>
              </a:spcBef>
              <a:spcAft>
                <a:spcPts val="0"/>
              </a:spcAft>
              <a:buClr>
                <a:srgbClr val="A70431"/>
              </a:buClr>
              <a:buSzPts val="4400"/>
              <a:buFont typeface="Calibri"/>
              <a:buAutoNum type="arabicPeriod"/>
            </a:pPr>
            <a:r>
              <a:rPr lang="en-US" b="1"/>
              <a:t>Ciljevi distribuiranih sistema</a:t>
            </a:r>
            <a:endParaRPr/>
          </a:p>
        </p:txBody>
      </p:sp>
      <p:sp>
        <p:nvSpPr>
          <p:cNvPr id="267" name="Google Shape;267;p22"/>
          <p:cNvSpPr txBox="1">
            <a:spLocks noGrp="1"/>
          </p:cNvSpPr>
          <p:nvPr>
            <p:ph type="body" idx="1"/>
          </p:nvPr>
        </p:nvSpPr>
        <p:spPr>
          <a:xfrm>
            <a:off x="838200" y="1403585"/>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2400"/>
              <a:buNone/>
            </a:pPr>
            <a:r>
              <a:rPr lang="en-US"/>
              <a:t>Pouzdanost sistema se može ogledati u nekoliko stavki:</a:t>
            </a:r>
            <a:endParaRPr/>
          </a:p>
          <a:p>
            <a:pPr marL="342900" lvl="0" indent="-342900" algn="l" rtl="0">
              <a:lnSpc>
                <a:spcPct val="90000"/>
              </a:lnSpc>
              <a:spcBef>
                <a:spcPts val="1000"/>
              </a:spcBef>
              <a:spcAft>
                <a:spcPts val="0"/>
              </a:spcAft>
              <a:buClr>
                <a:srgbClr val="3F3F3F"/>
              </a:buClr>
              <a:buSzPts val="2400"/>
              <a:buFont typeface="Arial"/>
              <a:buChar char="•"/>
            </a:pPr>
            <a:r>
              <a:rPr lang="en-US"/>
              <a:t>Dostupnost sistema</a:t>
            </a:r>
            <a:endParaRPr/>
          </a:p>
          <a:p>
            <a:pPr marL="342900" lvl="0" indent="-342900" algn="l" rtl="0">
              <a:lnSpc>
                <a:spcPct val="90000"/>
              </a:lnSpc>
              <a:spcBef>
                <a:spcPts val="1000"/>
              </a:spcBef>
              <a:spcAft>
                <a:spcPts val="0"/>
              </a:spcAft>
              <a:buClr>
                <a:srgbClr val="3F3F3F"/>
              </a:buClr>
              <a:buSzPts val="2400"/>
              <a:buFont typeface="Arial"/>
              <a:buChar char="•"/>
            </a:pPr>
            <a:r>
              <a:rPr lang="en-US"/>
              <a:t>Sigurnost sistema</a:t>
            </a:r>
            <a:endParaRPr/>
          </a:p>
          <a:p>
            <a:pPr marL="342900" lvl="0" indent="-342900" algn="l" rtl="0">
              <a:lnSpc>
                <a:spcPct val="90000"/>
              </a:lnSpc>
              <a:spcBef>
                <a:spcPts val="1000"/>
              </a:spcBef>
              <a:spcAft>
                <a:spcPts val="0"/>
              </a:spcAft>
              <a:buClr>
                <a:srgbClr val="3F3F3F"/>
              </a:buClr>
              <a:buSzPts val="2400"/>
              <a:buFont typeface="Arial"/>
              <a:buChar char="•"/>
            </a:pPr>
            <a:r>
              <a:rPr lang="en-US"/>
              <a:t>Bezbednost sistema</a:t>
            </a:r>
            <a:endParaRPr/>
          </a:p>
          <a:p>
            <a:pPr marL="342900" lvl="0" indent="-342900" algn="l" rtl="0">
              <a:lnSpc>
                <a:spcPct val="90000"/>
              </a:lnSpc>
              <a:spcBef>
                <a:spcPts val="1000"/>
              </a:spcBef>
              <a:spcAft>
                <a:spcPts val="0"/>
              </a:spcAft>
              <a:buClr>
                <a:srgbClr val="3F3F3F"/>
              </a:buClr>
              <a:buSzPts val="2400"/>
              <a:buFont typeface="Arial"/>
              <a:buChar char="•"/>
            </a:pPr>
            <a:r>
              <a:rPr lang="en-US"/>
              <a:t>Održivost sistema</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7">
                                            <p:txEl>
                                              <p:pRg st="0" end="0"/>
                                            </p:txEl>
                                          </p:spTgt>
                                        </p:tgtEl>
                                        <p:attrNameLst>
                                          <p:attrName>style.visibility</p:attrName>
                                        </p:attrNameLst>
                                      </p:cBhvr>
                                      <p:to>
                                        <p:strVal val="visible"/>
                                      </p:to>
                                    </p:set>
                                    <p:animEffect transition="in" filter="fade">
                                      <p:cBhvr>
                                        <p:cTn id="7" dur="500"/>
                                        <p:tgtEl>
                                          <p:spTgt spid="2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7">
                                            <p:txEl>
                                              <p:pRg st="1" end="1"/>
                                            </p:txEl>
                                          </p:spTgt>
                                        </p:tgtEl>
                                        <p:attrNameLst>
                                          <p:attrName>style.visibility</p:attrName>
                                        </p:attrNameLst>
                                      </p:cBhvr>
                                      <p:to>
                                        <p:strVal val="visible"/>
                                      </p:to>
                                    </p:set>
                                    <p:animEffect transition="in" filter="fade">
                                      <p:cBhvr>
                                        <p:cTn id="12" dur="500"/>
                                        <p:tgtEl>
                                          <p:spTgt spid="2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7">
                                            <p:txEl>
                                              <p:pRg st="2" end="2"/>
                                            </p:txEl>
                                          </p:spTgt>
                                        </p:tgtEl>
                                        <p:attrNameLst>
                                          <p:attrName>style.visibility</p:attrName>
                                        </p:attrNameLst>
                                      </p:cBhvr>
                                      <p:to>
                                        <p:strVal val="visible"/>
                                      </p:to>
                                    </p:set>
                                    <p:animEffect transition="in" filter="fade">
                                      <p:cBhvr>
                                        <p:cTn id="17" dur="500"/>
                                        <p:tgtEl>
                                          <p:spTgt spid="26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7">
                                            <p:txEl>
                                              <p:pRg st="3" end="3"/>
                                            </p:txEl>
                                          </p:spTgt>
                                        </p:tgtEl>
                                        <p:attrNameLst>
                                          <p:attrName>style.visibility</p:attrName>
                                        </p:attrNameLst>
                                      </p:cBhvr>
                                      <p:to>
                                        <p:strVal val="visible"/>
                                      </p:to>
                                    </p:set>
                                    <p:animEffect transition="in" filter="fade">
                                      <p:cBhvr>
                                        <p:cTn id="22" dur="500"/>
                                        <p:tgtEl>
                                          <p:spTgt spid="26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7">
                                            <p:txEl>
                                              <p:pRg st="4" end="4"/>
                                            </p:txEl>
                                          </p:spTgt>
                                        </p:tgtEl>
                                        <p:attrNameLst>
                                          <p:attrName>style.visibility</p:attrName>
                                        </p:attrNameLst>
                                      </p:cBhvr>
                                      <p:to>
                                        <p:strVal val="visible"/>
                                      </p:to>
                                    </p:set>
                                    <p:animEffect transition="in" filter="fade">
                                      <p:cBhvr>
                                        <p:cTn id="27" dur="500"/>
                                        <p:tgtEl>
                                          <p:spTgt spid="26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3"/>
          <p:cNvSpPr txBox="1">
            <a:spLocks noGrp="1"/>
          </p:cNvSpPr>
          <p:nvPr>
            <p:ph type="title"/>
          </p:nvPr>
        </p:nvSpPr>
        <p:spPr>
          <a:xfrm>
            <a:off x="838200" y="384195"/>
            <a:ext cx="10515600" cy="842359"/>
          </a:xfrm>
          <a:prstGeom prst="rect">
            <a:avLst/>
          </a:prstGeom>
          <a:noFill/>
          <a:ln>
            <a:noFill/>
          </a:ln>
        </p:spPr>
        <p:txBody>
          <a:bodyPr spcFirstLastPara="1" wrap="square" lIns="91425" tIns="45700" rIns="91425" bIns="45700" anchor="t" anchorCtr="0">
            <a:noAutofit/>
          </a:bodyPr>
          <a:lstStyle/>
          <a:p>
            <a:pPr marL="457200" lvl="0" indent="-457200" algn="l" rtl="0">
              <a:lnSpc>
                <a:spcPct val="100000"/>
              </a:lnSpc>
              <a:spcBef>
                <a:spcPts val="0"/>
              </a:spcBef>
              <a:spcAft>
                <a:spcPts val="0"/>
              </a:spcAft>
              <a:buClr>
                <a:srgbClr val="A70431"/>
              </a:buClr>
              <a:buSzPts val="4400"/>
              <a:buFont typeface="Calibri"/>
              <a:buAutoNum type="arabicPeriod"/>
            </a:pPr>
            <a:r>
              <a:rPr lang="en-US" b="1"/>
              <a:t>Ciljevi distribuiranih sistema</a:t>
            </a:r>
            <a:endParaRPr/>
          </a:p>
        </p:txBody>
      </p:sp>
      <p:sp>
        <p:nvSpPr>
          <p:cNvPr id="273" name="Google Shape;273;p23"/>
          <p:cNvSpPr txBox="1">
            <a:spLocks noGrp="1"/>
          </p:cNvSpPr>
          <p:nvPr>
            <p:ph type="body" idx="1"/>
          </p:nvPr>
        </p:nvSpPr>
        <p:spPr>
          <a:xfrm>
            <a:off x="838200" y="1403585"/>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2400"/>
              <a:buNone/>
            </a:pPr>
            <a:r>
              <a:rPr lang="en-US" b="1"/>
              <a:t>Da bi sistem bio bezbedan, treba imati svojstva poverljivosti sistema i integriteta podataka. </a:t>
            </a:r>
            <a:endParaRPr/>
          </a:p>
          <a:p>
            <a:pPr marL="0" lvl="0" indent="0" algn="l" rtl="0">
              <a:lnSpc>
                <a:spcPct val="90000"/>
              </a:lnSpc>
              <a:spcBef>
                <a:spcPts val="1000"/>
              </a:spcBef>
              <a:spcAft>
                <a:spcPts val="0"/>
              </a:spcAft>
              <a:buClr>
                <a:srgbClr val="3F3F3F"/>
              </a:buClr>
              <a:buSzPts val="2400"/>
              <a:buNone/>
            </a:pPr>
            <a:br>
              <a:rPr lang="en-US"/>
            </a:br>
            <a:endParaRPr/>
          </a:p>
          <a:p>
            <a:pPr marL="0" lvl="0" indent="0" algn="l" rtl="0">
              <a:lnSpc>
                <a:spcPct val="90000"/>
              </a:lnSpc>
              <a:spcBef>
                <a:spcPts val="1000"/>
              </a:spcBef>
              <a:spcAft>
                <a:spcPts val="0"/>
              </a:spcAft>
              <a:buClr>
                <a:srgbClr val="3F3F3F"/>
              </a:buClr>
              <a:buSzPts val="2400"/>
              <a:buNone/>
            </a:pPr>
            <a:r>
              <a:rPr lang="en-US"/>
              <a:t>Poverljivost sistema (en. confidentiality) prestavlja svojstvo da je informacija poznata samo autorizovanim stranama. Sa druge strane, integritet (en. integrity) se odnosi na osiguravanje da se modifikacija podataka može ostavariti samo na autorizovan način.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3">
                                            <p:txEl>
                                              <p:pRg st="0" end="0"/>
                                            </p:txEl>
                                          </p:spTgt>
                                        </p:tgtEl>
                                        <p:attrNameLst>
                                          <p:attrName>style.visibility</p:attrName>
                                        </p:attrNameLst>
                                      </p:cBhvr>
                                      <p:to>
                                        <p:strVal val="visible"/>
                                      </p:to>
                                    </p:set>
                                    <p:animEffect transition="in" filter="fade">
                                      <p:cBhvr>
                                        <p:cTn id="7" dur="500"/>
                                        <p:tgtEl>
                                          <p:spTgt spid="27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3">
                                            <p:txEl>
                                              <p:pRg st="1" end="1"/>
                                            </p:txEl>
                                          </p:spTgt>
                                        </p:tgtEl>
                                        <p:attrNameLst>
                                          <p:attrName>style.visibility</p:attrName>
                                        </p:attrNameLst>
                                      </p:cBhvr>
                                      <p:to>
                                        <p:strVal val="visible"/>
                                      </p:to>
                                    </p:set>
                                    <p:animEffect transition="in" filter="fade">
                                      <p:cBhvr>
                                        <p:cTn id="12" dur="500"/>
                                        <p:tgtEl>
                                          <p:spTgt spid="27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3">
                                            <p:txEl>
                                              <p:pRg st="2" end="2"/>
                                            </p:txEl>
                                          </p:spTgt>
                                        </p:tgtEl>
                                        <p:attrNameLst>
                                          <p:attrName>style.visibility</p:attrName>
                                        </p:attrNameLst>
                                      </p:cBhvr>
                                      <p:to>
                                        <p:strVal val="visible"/>
                                      </p:to>
                                    </p:set>
                                    <p:animEffect transition="in" filter="fade">
                                      <p:cBhvr>
                                        <p:cTn id="17" dur="500"/>
                                        <p:tgtEl>
                                          <p:spTgt spid="27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4"/>
          <p:cNvSpPr txBox="1">
            <a:spLocks noGrp="1"/>
          </p:cNvSpPr>
          <p:nvPr>
            <p:ph type="title"/>
          </p:nvPr>
        </p:nvSpPr>
        <p:spPr>
          <a:xfrm>
            <a:off x="838200" y="384195"/>
            <a:ext cx="10515600" cy="842359"/>
          </a:xfrm>
          <a:prstGeom prst="rect">
            <a:avLst/>
          </a:prstGeom>
          <a:noFill/>
          <a:ln>
            <a:noFill/>
          </a:ln>
        </p:spPr>
        <p:txBody>
          <a:bodyPr spcFirstLastPara="1" wrap="square" lIns="91425" tIns="45700" rIns="91425" bIns="45700" anchor="t" anchorCtr="0">
            <a:noAutofit/>
          </a:bodyPr>
          <a:lstStyle/>
          <a:p>
            <a:pPr marL="457200" lvl="0" indent="-457200" algn="l" rtl="0">
              <a:lnSpc>
                <a:spcPct val="100000"/>
              </a:lnSpc>
              <a:spcBef>
                <a:spcPts val="0"/>
              </a:spcBef>
              <a:spcAft>
                <a:spcPts val="0"/>
              </a:spcAft>
              <a:buClr>
                <a:srgbClr val="A70431"/>
              </a:buClr>
              <a:buSzPts val="4400"/>
              <a:buFont typeface="Calibri"/>
              <a:buAutoNum type="arabicPeriod"/>
            </a:pPr>
            <a:r>
              <a:rPr lang="en-US" b="1"/>
              <a:t>Ciljevi distribuiranih sistema</a:t>
            </a:r>
            <a:endParaRPr/>
          </a:p>
        </p:txBody>
      </p:sp>
      <p:sp>
        <p:nvSpPr>
          <p:cNvPr id="279" name="Google Shape;279;p24"/>
          <p:cNvSpPr txBox="1">
            <a:spLocks noGrp="1"/>
          </p:cNvSpPr>
          <p:nvPr>
            <p:ph type="body" idx="1"/>
          </p:nvPr>
        </p:nvSpPr>
        <p:spPr>
          <a:xfrm>
            <a:off x="838200" y="1403585"/>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2400"/>
              <a:buNone/>
            </a:pPr>
            <a:r>
              <a:rPr lang="en-US" b="1"/>
              <a:t>Skalabilnost sistema </a:t>
            </a:r>
            <a:endParaRPr b="1"/>
          </a:p>
          <a:p>
            <a:pPr marL="0" lvl="0" indent="0" algn="l" rtl="0">
              <a:lnSpc>
                <a:spcPct val="90000"/>
              </a:lnSpc>
              <a:spcBef>
                <a:spcPts val="1000"/>
              </a:spcBef>
              <a:spcAft>
                <a:spcPts val="0"/>
              </a:spcAft>
              <a:buClr>
                <a:srgbClr val="3F3F3F"/>
              </a:buClr>
              <a:buSzPts val="2400"/>
              <a:buNone/>
            </a:pPr>
            <a:endParaRPr b="1" i="1"/>
          </a:p>
          <a:p>
            <a:pPr marL="342900" lvl="0" indent="-342900" algn="l" rtl="0">
              <a:lnSpc>
                <a:spcPct val="90000"/>
              </a:lnSpc>
              <a:spcBef>
                <a:spcPts val="1000"/>
              </a:spcBef>
              <a:spcAft>
                <a:spcPts val="0"/>
              </a:spcAft>
              <a:buClr>
                <a:srgbClr val="3F3F3F"/>
              </a:buClr>
              <a:buSzPts val="2400"/>
              <a:buFont typeface="Arial"/>
              <a:buChar char="•"/>
            </a:pPr>
            <a:r>
              <a:rPr lang="en-US" b="1" i="1"/>
              <a:t>Skalabilnost prema veličini </a:t>
            </a:r>
            <a:r>
              <a:rPr lang="en-US"/>
              <a:t>(en. Size Scalability). Sistem može biti skalabilan prema veličini u smislu da se mogu dodati korisnici i resursi a da se ne primeti pad u performansama.</a:t>
            </a:r>
            <a:endParaRPr/>
          </a:p>
          <a:p>
            <a:pPr marL="342900" lvl="0" indent="-342900" algn="l" rtl="0">
              <a:lnSpc>
                <a:spcPct val="90000"/>
              </a:lnSpc>
              <a:spcBef>
                <a:spcPts val="1000"/>
              </a:spcBef>
              <a:spcAft>
                <a:spcPts val="0"/>
              </a:spcAft>
              <a:buClr>
                <a:srgbClr val="3F3F3F"/>
              </a:buClr>
              <a:buSzPts val="2400"/>
              <a:buFont typeface="Arial"/>
              <a:buChar char="•"/>
            </a:pPr>
            <a:r>
              <a:rPr lang="en-US" b="1" i="1"/>
              <a:t>Skalabilnost prema geografskoj lokaciji </a:t>
            </a:r>
            <a:r>
              <a:rPr lang="en-US"/>
              <a:t>(en. Geographical scalability). Sistem koji se geografski skalira predstavlja sistem kod koga su delovi sistema udaljeni, a da se pritom kašnjenja u komunikaciji ne primećuju.</a:t>
            </a:r>
            <a:endParaRPr/>
          </a:p>
          <a:p>
            <a:pPr marL="342900" lvl="0" indent="-342900" algn="l" rtl="0">
              <a:lnSpc>
                <a:spcPct val="90000"/>
              </a:lnSpc>
              <a:spcBef>
                <a:spcPts val="1000"/>
              </a:spcBef>
              <a:spcAft>
                <a:spcPts val="0"/>
              </a:spcAft>
              <a:buClr>
                <a:srgbClr val="3F3F3F"/>
              </a:buClr>
              <a:buSzPts val="2400"/>
              <a:buFont typeface="Arial"/>
              <a:buChar char="•"/>
            </a:pPr>
            <a:r>
              <a:rPr lang="en-US" b="1" i="1"/>
              <a:t>Skalabilnost prema administraciji </a:t>
            </a:r>
            <a:r>
              <a:rPr lang="en-US"/>
              <a:t>(en. Administrative Scalability). Sistem koji je administrativno skalabilan predstavlja sistem koji se lako upravlja iako se prostire kroz mnogo nezavisnih administrativnih regija.</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9">
                                            <p:txEl>
                                              <p:pRg st="0" end="0"/>
                                            </p:txEl>
                                          </p:spTgt>
                                        </p:tgtEl>
                                        <p:attrNameLst>
                                          <p:attrName>style.visibility</p:attrName>
                                        </p:attrNameLst>
                                      </p:cBhvr>
                                      <p:to>
                                        <p:strVal val="visible"/>
                                      </p:to>
                                    </p:set>
                                    <p:animEffect transition="in" filter="fade">
                                      <p:cBhvr>
                                        <p:cTn id="7" dur="500"/>
                                        <p:tgtEl>
                                          <p:spTgt spid="2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9">
                                            <p:txEl>
                                              <p:pRg st="1" end="1"/>
                                            </p:txEl>
                                          </p:spTgt>
                                        </p:tgtEl>
                                        <p:attrNameLst>
                                          <p:attrName>style.visibility</p:attrName>
                                        </p:attrNameLst>
                                      </p:cBhvr>
                                      <p:to>
                                        <p:strVal val="visible"/>
                                      </p:to>
                                    </p:set>
                                    <p:animEffect transition="in" filter="fade">
                                      <p:cBhvr>
                                        <p:cTn id="12" dur="500"/>
                                        <p:tgtEl>
                                          <p:spTgt spid="27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9">
                                            <p:txEl>
                                              <p:pRg st="2" end="2"/>
                                            </p:txEl>
                                          </p:spTgt>
                                        </p:tgtEl>
                                        <p:attrNameLst>
                                          <p:attrName>style.visibility</p:attrName>
                                        </p:attrNameLst>
                                      </p:cBhvr>
                                      <p:to>
                                        <p:strVal val="visible"/>
                                      </p:to>
                                    </p:set>
                                    <p:animEffect transition="in" filter="fade">
                                      <p:cBhvr>
                                        <p:cTn id="17" dur="500"/>
                                        <p:tgtEl>
                                          <p:spTgt spid="27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9">
                                            <p:txEl>
                                              <p:pRg st="3" end="3"/>
                                            </p:txEl>
                                          </p:spTgt>
                                        </p:tgtEl>
                                        <p:attrNameLst>
                                          <p:attrName>style.visibility</p:attrName>
                                        </p:attrNameLst>
                                      </p:cBhvr>
                                      <p:to>
                                        <p:strVal val="visible"/>
                                      </p:to>
                                    </p:set>
                                    <p:animEffect transition="in" filter="fade">
                                      <p:cBhvr>
                                        <p:cTn id="22" dur="500"/>
                                        <p:tgtEl>
                                          <p:spTgt spid="27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9">
                                            <p:txEl>
                                              <p:pRg st="4" end="4"/>
                                            </p:txEl>
                                          </p:spTgt>
                                        </p:tgtEl>
                                        <p:attrNameLst>
                                          <p:attrName>style.visibility</p:attrName>
                                        </p:attrNameLst>
                                      </p:cBhvr>
                                      <p:to>
                                        <p:strVal val="visible"/>
                                      </p:to>
                                    </p:set>
                                    <p:animEffect transition="in" filter="fade">
                                      <p:cBhvr>
                                        <p:cTn id="27" dur="500"/>
                                        <p:tgtEl>
                                          <p:spTgt spid="27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5"/>
          <p:cNvSpPr txBox="1">
            <a:spLocks noGrp="1"/>
          </p:cNvSpPr>
          <p:nvPr>
            <p:ph type="title"/>
          </p:nvPr>
        </p:nvSpPr>
        <p:spPr>
          <a:xfrm>
            <a:off x="838200" y="384195"/>
            <a:ext cx="10515600" cy="842359"/>
          </a:xfrm>
          <a:prstGeom prst="rect">
            <a:avLst/>
          </a:prstGeom>
          <a:noFill/>
          <a:ln>
            <a:noFill/>
          </a:ln>
        </p:spPr>
        <p:txBody>
          <a:bodyPr spcFirstLastPara="1" wrap="square" lIns="91425" tIns="45700" rIns="91425" bIns="45700" anchor="t" anchorCtr="0">
            <a:noAutofit/>
          </a:bodyPr>
          <a:lstStyle/>
          <a:p>
            <a:pPr marL="457200" lvl="0" indent="-457200" algn="l" rtl="0">
              <a:lnSpc>
                <a:spcPct val="100000"/>
              </a:lnSpc>
              <a:spcBef>
                <a:spcPts val="0"/>
              </a:spcBef>
              <a:spcAft>
                <a:spcPts val="0"/>
              </a:spcAft>
              <a:buClr>
                <a:srgbClr val="A70431"/>
              </a:buClr>
              <a:buSzPts val="4400"/>
              <a:buFont typeface="Calibri"/>
              <a:buAutoNum type="arabicPeriod"/>
            </a:pPr>
            <a:r>
              <a:rPr lang="en-US" b="1"/>
              <a:t>Ciljevi distribuiranih sistema</a:t>
            </a:r>
            <a:endParaRPr/>
          </a:p>
        </p:txBody>
      </p:sp>
      <p:sp>
        <p:nvSpPr>
          <p:cNvPr id="285" name="Google Shape;285;p25"/>
          <p:cNvSpPr txBox="1">
            <a:spLocks noGrp="1"/>
          </p:cNvSpPr>
          <p:nvPr>
            <p:ph type="body" idx="1"/>
          </p:nvPr>
        </p:nvSpPr>
        <p:spPr>
          <a:xfrm>
            <a:off x="838200" y="1403585"/>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2400"/>
              <a:buNone/>
            </a:pPr>
            <a:r>
              <a:rPr lang="en-US" b="1"/>
              <a:t>Tehnike skaliranja</a:t>
            </a:r>
            <a:endParaRPr/>
          </a:p>
          <a:p>
            <a:pPr marL="0" lvl="0" indent="0" algn="l" rtl="0">
              <a:lnSpc>
                <a:spcPct val="90000"/>
              </a:lnSpc>
              <a:spcBef>
                <a:spcPts val="1000"/>
              </a:spcBef>
              <a:spcAft>
                <a:spcPts val="0"/>
              </a:spcAft>
              <a:buClr>
                <a:srgbClr val="3F3F3F"/>
              </a:buClr>
              <a:buSzPts val="2400"/>
              <a:buNone/>
            </a:pPr>
            <a:br>
              <a:rPr lang="en-US"/>
            </a:br>
            <a:r>
              <a:rPr lang="en-US"/>
              <a:t>Mnogi problemi koji se javljaju kod skaliranja distribuiranih sistema spadaju pod problemima performansi uzrokovani ograničenim kapaciteeom servera i/ili mreže.</a:t>
            </a:r>
            <a:endParaRPr/>
          </a:p>
          <a:p>
            <a:pPr marL="342900" lvl="0" indent="-342900" algn="l" rtl="0">
              <a:lnSpc>
                <a:spcPct val="90000"/>
              </a:lnSpc>
              <a:spcBef>
                <a:spcPts val="1000"/>
              </a:spcBef>
              <a:spcAft>
                <a:spcPts val="0"/>
              </a:spcAft>
              <a:buClr>
                <a:srgbClr val="3F3F3F"/>
              </a:buClr>
              <a:buSzPts val="2400"/>
              <a:buFont typeface="Arial"/>
              <a:buChar char="•"/>
            </a:pPr>
            <a:r>
              <a:rPr lang="en-US"/>
              <a:t>Ukoliko se poveća kapacitet (povećanje memorije, nadogradnja CPU-a ili zamena mrežnih modula) onda se radi o </a:t>
            </a:r>
            <a:r>
              <a:rPr lang="en-US" b="1" i="1"/>
              <a:t>vertikalnom skaliranju</a:t>
            </a:r>
            <a:r>
              <a:rPr lang="en-US"/>
              <a:t> (en. scaling up, vertical scaling).</a:t>
            </a:r>
            <a:endParaRPr/>
          </a:p>
          <a:p>
            <a:pPr marL="342900" lvl="0" indent="-342900" algn="l" rtl="0">
              <a:lnSpc>
                <a:spcPct val="90000"/>
              </a:lnSpc>
              <a:spcBef>
                <a:spcPts val="1000"/>
              </a:spcBef>
              <a:spcAft>
                <a:spcPts val="0"/>
              </a:spcAft>
              <a:buClr>
                <a:srgbClr val="3F3F3F"/>
              </a:buClr>
              <a:buSzPts val="2400"/>
              <a:buFont typeface="Arial"/>
              <a:buChar char="•"/>
            </a:pPr>
            <a:r>
              <a:rPr lang="en-US"/>
              <a:t>Ukoliko se proširuje distribuirani sistem tako što se kupuju više računara, onda se radi o </a:t>
            </a:r>
            <a:r>
              <a:rPr lang="en-US" b="1" i="1"/>
              <a:t>horizontalnom skaliranju</a:t>
            </a:r>
            <a:r>
              <a:rPr lang="en-US"/>
              <a:t> (en. scaling out, horizontal scaling)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5">
                                            <p:txEl>
                                              <p:pRg st="0" end="0"/>
                                            </p:txEl>
                                          </p:spTgt>
                                        </p:tgtEl>
                                        <p:attrNameLst>
                                          <p:attrName>style.visibility</p:attrName>
                                        </p:attrNameLst>
                                      </p:cBhvr>
                                      <p:to>
                                        <p:strVal val="visible"/>
                                      </p:to>
                                    </p:set>
                                    <p:animEffect transition="in" filter="fade">
                                      <p:cBhvr>
                                        <p:cTn id="7" dur="500"/>
                                        <p:tgtEl>
                                          <p:spTgt spid="28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5">
                                            <p:txEl>
                                              <p:pRg st="1" end="1"/>
                                            </p:txEl>
                                          </p:spTgt>
                                        </p:tgtEl>
                                        <p:attrNameLst>
                                          <p:attrName>style.visibility</p:attrName>
                                        </p:attrNameLst>
                                      </p:cBhvr>
                                      <p:to>
                                        <p:strVal val="visible"/>
                                      </p:to>
                                    </p:set>
                                    <p:animEffect transition="in" filter="fade">
                                      <p:cBhvr>
                                        <p:cTn id="12" dur="500"/>
                                        <p:tgtEl>
                                          <p:spTgt spid="28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5">
                                            <p:txEl>
                                              <p:pRg st="2" end="2"/>
                                            </p:txEl>
                                          </p:spTgt>
                                        </p:tgtEl>
                                        <p:attrNameLst>
                                          <p:attrName>style.visibility</p:attrName>
                                        </p:attrNameLst>
                                      </p:cBhvr>
                                      <p:to>
                                        <p:strVal val="visible"/>
                                      </p:to>
                                    </p:set>
                                    <p:animEffect transition="in" filter="fade">
                                      <p:cBhvr>
                                        <p:cTn id="17" dur="500"/>
                                        <p:tgtEl>
                                          <p:spTgt spid="28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5">
                                            <p:txEl>
                                              <p:pRg st="3" end="3"/>
                                            </p:txEl>
                                          </p:spTgt>
                                        </p:tgtEl>
                                        <p:attrNameLst>
                                          <p:attrName>style.visibility</p:attrName>
                                        </p:attrNameLst>
                                      </p:cBhvr>
                                      <p:to>
                                        <p:strVal val="visible"/>
                                      </p:to>
                                    </p:set>
                                    <p:animEffect transition="in" filter="fade">
                                      <p:cBhvr>
                                        <p:cTn id="22" dur="500"/>
                                        <p:tgtEl>
                                          <p:spTgt spid="28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28"/>
          <p:cNvSpPr txBox="1">
            <a:spLocks noGrp="1"/>
          </p:cNvSpPr>
          <p:nvPr>
            <p:ph type="title"/>
          </p:nvPr>
        </p:nvSpPr>
        <p:spPr>
          <a:xfrm>
            <a:off x="838200" y="384195"/>
            <a:ext cx="10515600" cy="842359"/>
          </a:xfrm>
          <a:prstGeom prst="rect">
            <a:avLst/>
          </a:prstGeom>
          <a:noFill/>
          <a:ln>
            <a:noFill/>
          </a:ln>
        </p:spPr>
        <p:txBody>
          <a:bodyPr spcFirstLastPara="1" wrap="square" lIns="91425" tIns="45700" rIns="91425" bIns="45700" anchor="t" anchorCtr="0">
            <a:noAutofit/>
          </a:bodyPr>
          <a:lstStyle/>
          <a:p>
            <a:pPr marL="457200" lvl="0" indent="-457200" algn="l" rtl="0">
              <a:lnSpc>
                <a:spcPct val="100000"/>
              </a:lnSpc>
              <a:spcBef>
                <a:spcPts val="0"/>
              </a:spcBef>
              <a:spcAft>
                <a:spcPts val="0"/>
              </a:spcAft>
              <a:buClr>
                <a:srgbClr val="A70431"/>
              </a:buClr>
              <a:buSzPts val="4400"/>
              <a:buFont typeface="Calibri"/>
              <a:buAutoNum type="arabicPeriod"/>
            </a:pPr>
            <a:r>
              <a:rPr lang="en-US" b="1"/>
              <a:t>Ciljevi distribuiranih sistema</a:t>
            </a:r>
            <a:endParaRPr/>
          </a:p>
        </p:txBody>
      </p:sp>
      <p:sp>
        <p:nvSpPr>
          <p:cNvPr id="303" name="Google Shape;303;p28"/>
          <p:cNvSpPr txBox="1">
            <a:spLocks noGrp="1"/>
          </p:cNvSpPr>
          <p:nvPr>
            <p:ph type="body" idx="1"/>
          </p:nvPr>
        </p:nvSpPr>
        <p:spPr>
          <a:xfrm>
            <a:off x="838200" y="1403585"/>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2400"/>
              <a:buNone/>
            </a:pPr>
            <a:r>
              <a:rPr lang="en-US" b="1"/>
              <a:t>Česti propusti pri projektovanju</a:t>
            </a:r>
            <a:endParaRPr/>
          </a:p>
          <a:p>
            <a:pPr marL="0" lvl="0" indent="0" algn="l" rtl="0">
              <a:lnSpc>
                <a:spcPct val="90000"/>
              </a:lnSpc>
              <a:spcBef>
                <a:spcPts val="1000"/>
              </a:spcBef>
              <a:spcAft>
                <a:spcPts val="0"/>
              </a:spcAft>
              <a:buClr>
                <a:srgbClr val="3F3F3F"/>
              </a:buClr>
              <a:buSzPts val="2400"/>
              <a:buNone/>
            </a:pPr>
            <a:endParaRPr/>
          </a:p>
          <a:p>
            <a:pPr marL="0" lvl="0" indent="0" algn="l" rtl="0">
              <a:lnSpc>
                <a:spcPct val="90000"/>
              </a:lnSpc>
              <a:spcBef>
                <a:spcPts val="1000"/>
              </a:spcBef>
              <a:spcAft>
                <a:spcPts val="0"/>
              </a:spcAft>
              <a:buClr>
                <a:srgbClr val="3F3F3F"/>
              </a:buClr>
              <a:buSzPts val="2400"/>
              <a:buNone/>
            </a:pPr>
            <a:endParaRPr/>
          </a:p>
          <a:p>
            <a:pPr marL="0" lvl="0" indent="0" algn="l" rtl="0">
              <a:lnSpc>
                <a:spcPct val="90000"/>
              </a:lnSpc>
              <a:spcBef>
                <a:spcPts val="1000"/>
              </a:spcBef>
              <a:spcAft>
                <a:spcPts val="0"/>
              </a:spcAft>
              <a:buClr>
                <a:srgbClr val="3F3F3F"/>
              </a:buClr>
              <a:buSzPts val="2400"/>
              <a:buNone/>
            </a:pPr>
            <a:r>
              <a:rPr lang="en-US"/>
              <a:t>Do sada bi trebalo da bude jasno da je razvoj distribuiranog sistema težak zadatak. Prateći nekoliko principa projektovanja računarskih sistema, mogu se razviti distribuirani sistemi koji se čvrsto pridržavaju ciljeva koji su prethodno predstavljeni.</a:t>
            </a:r>
            <a:endParaRPr/>
          </a:p>
          <a:p>
            <a:pPr marL="0" lvl="0" indent="0" algn="l" rtl="0">
              <a:lnSpc>
                <a:spcPct val="90000"/>
              </a:lnSpc>
              <a:spcBef>
                <a:spcPts val="1000"/>
              </a:spcBef>
              <a:spcAft>
                <a:spcPts val="0"/>
              </a:spcAft>
              <a:buClr>
                <a:srgbClr val="3F3F3F"/>
              </a:buClr>
              <a:buSzPts val="2400"/>
              <a:buNone/>
            </a:pPr>
            <a:br>
              <a:rPr lang="en-US"/>
            </a:br>
            <a:endParaRPr/>
          </a:p>
          <a:p>
            <a:pPr marL="0" lvl="0" indent="0" algn="l" rtl="0">
              <a:lnSpc>
                <a:spcPct val="90000"/>
              </a:lnSpc>
              <a:spcBef>
                <a:spcPts val="1000"/>
              </a:spcBef>
              <a:spcAft>
                <a:spcPts val="0"/>
              </a:spcAft>
              <a:buClr>
                <a:srgbClr val="3F3F3F"/>
              </a:buClr>
              <a:buSzPts val="2400"/>
              <a:buNone/>
            </a:pPr>
            <a:r>
              <a:rPr lang="en-US"/>
              <a:t>Distribuirani sistemi se razlikuju od tradicionalnog softvera jer su komponente raspoređene po računarskoj mreži.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29"/>
          <p:cNvSpPr txBox="1">
            <a:spLocks noGrp="1"/>
          </p:cNvSpPr>
          <p:nvPr>
            <p:ph type="title"/>
          </p:nvPr>
        </p:nvSpPr>
        <p:spPr>
          <a:xfrm>
            <a:off x="838200" y="384195"/>
            <a:ext cx="10515600" cy="842359"/>
          </a:xfrm>
          <a:prstGeom prst="rect">
            <a:avLst/>
          </a:prstGeom>
          <a:noFill/>
          <a:ln>
            <a:noFill/>
          </a:ln>
        </p:spPr>
        <p:txBody>
          <a:bodyPr spcFirstLastPara="1" wrap="square" lIns="91425" tIns="45700" rIns="91425" bIns="45700" anchor="t" anchorCtr="0">
            <a:noAutofit/>
          </a:bodyPr>
          <a:lstStyle/>
          <a:p>
            <a:pPr marL="457200" lvl="0" indent="-457200" algn="l" rtl="0">
              <a:lnSpc>
                <a:spcPct val="100000"/>
              </a:lnSpc>
              <a:spcBef>
                <a:spcPts val="0"/>
              </a:spcBef>
              <a:spcAft>
                <a:spcPts val="0"/>
              </a:spcAft>
              <a:buClr>
                <a:srgbClr val="A70431"/>
              </a:buClr>
              <a:buSzPts val="4400"/>
              <a:buFont typeface="Calibri"/>
              <a:buAutoNum type="arabicPeriod"/>
            </a:pPr>
            <a:r>
              <a:rPr lang="en-US" b="1"/>
              <a:t>Ciljevi distribuiranih sistema</a:t>
            </a:r>
            <a:endParaRPr/>
          </a:p>
        </p:txBody>
      </p:sp>
      <p:sp>
        <p:nvSpPr>
          <p:cNvPr id="309" name="Google Shape;309;p29"/>
          <p:cNvSpPr txBox="1">
            <a:spLocks noGrp="1"/>
          </p:cNvSpPr>
          <p:nvPr>
            <p:ph type="body" idx="1"/>
          </p:nvPr>
        </p:nvSpPr>
        <p:spPr>
          <a:xfrm>
            <a:off x="838200" y="1403585"/>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rgbClr val="3F3F3F"/>
              </a:buClr>
              <a:buSzPct val="100000"/>
              <a:buNone/>
            </a:pPr>
            <a:r>
              <a:rPr lang="en-US" b="1"/>
              <a:t>Česti propusti pri projektovanju</a:t>
            </a:r>
            <a:endParaRPr/>
          </a:p>
          <a:p>
            <a:pPr marL="0" lvl="0" indent="0" algn="l" rtl="0">
              <a:lnSpc>
                <a:spcPct val="90000"/>
              </a:lnSpc>
              <a:spcBef>
                <a:spcPts val="1000"/>
              </a:spcBef>
              <a:spcAft>
                <a:spcPts val="0"/>
              </a:spcAft>
              <a:buClr>
                <a:srgbClr val="3F3F3F"/>
              </a:buClr>
              <a:buSzPct val="100000"/>
              <a:buNone/>
            </a:pPr>
            <a:r>
              <a:rPr lang="en-US"/>
              <a:t>Formulisani su sledeći nedostaci kao "lažne pretpostavke" koje mnogi prave kada prvi put razvijaju distribuiranu aplikaciju:</a:t>
            </a:r>
            <a:endParaRPr/>
          </a:p>
          <a:p>
            <a:pPr marL="342900" lvl="0" indent="-342900" algn="l" rtl="0">
              <a:lnSpc>
                <a:spcPct val="90000"/>
              </a:lnSpc>
              <a:spcBef>
                <a:spcPts val="1000"/>
              </a:spcBef>
              <a:spcAft>
                <a:spcPts val="0"/>
              </a:spcAft>
              <a:buClr>
                <a:srgbClr val="3F3F3F"/>
              </a:buClr>
              <a:buSzPct val="100000"/>
              <a:buFont typeface="Arial"/>
              <a:buChar char="•"/>
            </a:pPr>
            <a:r>
              <a:rPr lang="en-US"/>
              <a:t>Računarska mreža je pouzdana</a:t>
            </a:r>
            <a:endParaRPr/>
          </a:p>
          <a:p>
            <a:pPr marL="342900" lvl="0" indent="-342900" algn="l" rtl="0">
              <a:lnSpc>
                <a:spcPct val="90000"/>
              </a:lnSpc>
              <a:spcBef>
                <a:spcPts val="1000"/>
              </a:spcBef>
              <a:spcAft>
                <a:spcPts val="0"/>
              </a:spcAft>
              <a:buClr>
                <a:srgbClr val="3F3F3F"/>
              </a:buClr>
              <a:buSzPct val="100000"/>
              <a:buFont typeface="Arial"/>
              <a:buChar char="•"/>
            </a:pPr>
            <a:r>
              <a:rPr lang="en-US"/>
              <a:t>Računarska mreža je bezbedna</a:t>
            </a:r>
            <a:endParaRPr/>
          </a:p>
          <a:p>
            <a:pPr marL="342900" lvl="0" indent="-342900" algn="l" rtl="0">
              <a:lnSpc>
                <a:spcPct val="90000"/>
              </a:lnSpc>
              <a:spcBef>
                <a:spcPts val="1000"/>
              </a:spcBef>
              <a:spcAft>
                <a:spcPts val="0"/>
              </a:spcAft>
              <a:buClr>
                <a:srgbClr val="3F3F3F"/>
              </a:buClr>
              <a:buSzPct val="100000"/>
              <a:buFont typeface="Arial"/>
              <a:buChar char="•"/>
            </a:pPr>
            <a:r>
              <a:rPr lang="en-US"/>
              <a:t>Računarska mreža je homogena</a:t>
            </a:r>
            <a:endParaRPr/>
          </a:p>
          <a:p>
            <a:pPr marL="342900" lvl="0" indent="-342900" algn="l" rtl="0">
              <a:lnSpc>
                <a:spcPct val="90000"/>
              </a:lnSpc>
              <a:spcBef>
                <a:spcPts val="1000"/>
              </a:spcBef>
              <a:spcAft>
                <a:spcPts val="0"/>
              </a:spcAft>
              <a:buClr>
                <a:srgbClr val="3F3F3F"/>
              </a:buClr>
              <a:buSzPct val="100000"/>
              <a:buFont typeface="Arial"/>
              <a:buChar char="•"/>
            </a:pPr>
            <a:r>
              <a:rPr lang="en-US"/>
              <a:t>Topologija mreže se ne menja</a:t>
            </a:r>
            <a:endParaRPr/>
          </a:p>
          <a:p>
            <a:pPr marL="342900" lvl="0" indent="-342900" algn="l" rtl="0">
              <a:lnSpc>
                <a:spcPct val="90000"/>
              </a:lnSpc>
              <a:spcBef>
                <a:spcPts val="1000"/>
              </a:spcBef>
              <a:spcAft>
                <a:spcPts val="0"/>
              </a:spcAft>
              <a:buClr>
                <a:srgbClr val="3F3F3F"/>
              </a:buClr>
              <a:buSzPct val="100000"/>
              <a:buFont typeface="Arial"/>
              <a:buChar char="•"/>
            </a:pPr>
            <a:r>
              <a:rPr lang="en-US"/>
              <a:t>Kašnjenje je jednako nuli</a:t>
            </a:r>
            <a:endParaRPr/>
          </a:p>
          <a:p>
            <a:pPr marL="342900" lvl="0" indent="-342900" algn="l" rtl="0">
              <a:lnSpc>
                <a:spcPct val="90000"/>
              </a:lnSpc>
              <a:spcBef>
                <a:spcPts val="1000"/>
              </a:spcBef>
              <a:spcAft>
                <a:spcPts val="0"/>
              </a:spcAft>
              <a:buClr>
                <a:srgbClr val="3F3F3F"/>
              </a:buClr>
              <a:buSzPct val="100000"/>
              <a:buFont typeface="Arial"/>
              <a:buChar char="•"/>
            </a:pPr>
            <a:r>
              <a:rPr lang="en-US"/>
              <a:t>Propusni opseg je beskonačan</a:t>
            </a:r>
            <a:endParaRPr/>
          </a:p>
          <a:p>
            <a:pPr marL="342900" lvl="0" indent="-342900" algn="l" rtl="0">
              <a:lnSpc>
                <a:spcPct val="90000"/>
              </a:lnSpc>
              <a:spcBef>
                <a:spcPts val="1000"/>
              </a:spcBef>
              <a:spcAft>
                <a:spcPts val="0"/>
              </a:spcAft>
              <a:buClr>
                <a:srgbClr val="3F3F3F"/>
              </a:buClr>
              <a:buSzPct val="100000"/>
              <a:buFont typeface="Arial"/>
              <a:buChar char="•"/>
            </a:pPr>
            <a:r>
              <a:rPr lang="en-US"/>
              <a:t>Cena prenosa podataka je jednaka nuli</a:t>
            </a:r>
            <a:endParaRPr/>
          </a:p>
          <a:p>
            <a:pPr marL="342900" lvl="0" indent="-342900" algn="l" rtl="0">
              <a:lnSpc>
                <a:spcPct val="90000"/>
              </a:lnSpc>
              <a:spcBef>
                <a:spcPts val="1000"/>
              </a:spcBef>
              <a:spcAft>
                <a:spcPts val="0"/>
              </a:spcAft>
              <a:buClr>
                <a:srgbClr val="3F3F3F"/>
              </a:buClr>
              <a:buSzPct val="100000"/>
              <a:buFont typeface="Arial"/>
              <a:buChar char="•"/>
            </a:pPr>
            <a:r>
              <a:rPr lang="en-US"/>
              <a:t>Postoji samo jedan administrator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
          <p:cNvSpPr txBox="1">
            <a:spLocks noGrp="1"/>
          </p:cNvSpPr>
          <p:nvPr>
            <p:ph type="title"/>
          </p:nvPr>
        </p:nvSpPr>
        <p:spPr>
          <a:xfrm>
            <a:off x="838200" y="384195"/>
            <a:ext cx="10515600" cy="84235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A70431"/>
              </a:buClr>
              <a:buSzPts val="4400"/>
              <a:buFont typeface="Calibri"/>
              <a:buNone/>
            </a:pPr>
            <a:r>
              <a:rPr lang="en-US" b="1"/>
              <a:t>Pravila na predmetu</a:t>
            </a:r>
            <a:endParaRPr b="1"/>
          </a:p>
        </p:txBody>
      </p:sp>
      <p:sp>
        <p:nvSpPr>
          <p:cNvPr id="137" name="Google Shape;137;p1"/>
          <p:cNvSpPr txBox="1">
            <a:spLocks noGrp="1"/>
          </p:cNvSpPr>
          <p:nvPr>
            <p:ph type="body" idx="1"/>
          </p:nvPr>
        </p:nvSpPr>
        <p:spPr>
          <a:xfrm>
            <a:off x="838200" y="1403585"/>
            <a:ext cx="10515600" cy="4351338"/>
          </a:xfrm>
          <a:prstGeom prst="rect">
            <a:avLst/>
          </a:prstGeom>
          <a:noFill/>
          <a:ln>
            <a:noFill/>
          </a:ln>
        </p:spPr>
        <p:txBody>
          <a:bodyPr spcFirstLastPara="1" wrap="square" lIns="91425" tIns="45700" rIns="91425" bIns="45700" anchor="t" anchorCtr="0">
            <a:normAutofit fontScale="77500" lnSpcReduction="20000"/>
          </a:bodyPr>
          <a:lstStyle/>
          <a:p>
            <a:pPr marL="0" lvl="0" indent="0" algn="l" rtl="0">
              <a:lnSpc>
                <a:spcPct val="100000"/>
              </a:lnSpc>
              <a:spcBef>
                <a:spcPts val="0"/>
              </a:spcBef>
              <a:spcAft>
                <a:spcPts val="0"/>
              </a:spcAft>
              <a:buClr>
                <a:srgbClr val="3F3F3F"/>
              </a:buClr>
              <a:buSzPct val="100000"/>
              <a:buNone/>
            </a:pPr>
            <a:r>
              <a:rPr lang="en-US"/>
              <a:t>Predmet CS230 - Distribuirani sistemi koncipiran je da studentima pruži teoretska znanja iz oblasti distribuiranih sistema na časovima predavanja, dok su grupne vežbe zadužene za praktični rad.</a:t>
            </a:r>
            <a:endParaRPr/>
          </a:p>
          <a:p>
            <a:pPr marL="0" lvl="0" indent="0" algn="l" rtl="0">
              <a:lnSpc>
                <a:spcPct val="100000"/>
              </a:lnSpc>
              <a:spcBef>
                <a:spcPts val="1000"/>
              </a:spcBef>
              <a:spcAft>
                <a:spcPts val="0"/>
              </a:spcAft>
              <a:buClr>
                <a:srgbClr val="3F3F3F"/>
              </a:buClr>
              <a:buSzPct val="100000"/>
              <a:buNone/>
            </a:pPr>
            <a:endParaRPr/>
          </a:p>
          <a:p>
            <a:pPr marL="0" lvl="0" indent="0" algn="l" rtl="0">
              <a:lnSpc>
                <a:spcPct val="100000"/>
              </a:lnSpc>
              <a:spcBef>
                <a:spcPts val="1000"/>
              </a:spcBef>
              <a:spcAft>
                <a:spcPts val="0"/>
              </a:spcAft>
              <a:buClr>
                <a:srgbClr val="3F3F3F"/>
              </a:buClr>
              <a:buSzPct val="100000"/>
              <a:buNone/>
            </a:pPr>
            <a:r>
              <a:rPr lang="en-US" b="1"/>
              <a:t>Student se ocenjuje u toku celog semestra. </a:t>
            </a:r>
            <a:endParaRPr/>
          </a:p>
          <a:p>
            <a:pPr marL="0" lvl="0" indent="0" algn="l" rtl="0">
              <a:lnSpc>
                <a:spcPct val="100000"/>
              </a:lnSpc>
              <a:spcBef>
                <a:spcPts val="1000"/>
              </a:spcBef>
              <a:spcAft>
                <a:spcPts val="0"/>
              </a:spcAft>
              <a:buClr>
                <a:srgbClr val="3F3F3F"/>
              </a:buClr>
              <a:buSzPct val="100000"/>
              <a:buNone/>
            </a:pPr>
            <a:r>
              <a:rPr lang="en-US"/>
              <a:t>Ocenjuju se </a:t>
            </a:r>
            <a:r>
              <a:rPr lang="en-US" b="1"/>
              <a:t>domaći zadaci</a:t>
            </a:r>
            <a:r>
              <a:rPr lang="en-US"/>
              <a:t>, </a:t>
            </a:r>
            <a:r>
              <a:rPr lang="en-US" b="1"/>
              <a:t>rad na projektu</a:t>
            </a:r>
            <a:r>
              <a:rPr lang="en-US"/>
              <a:t>, </a:t>
            </a:r>
            <a:r>
              <a:rPr lang="en-US" b="1"/>
              <a:t>testovi</a:t>
            </a:r>
            <a:r>
              <a:rPr lang="en-US"/>
              <a:t> i </a:t>
            </a:r>
            <a:r>
              <a:rPr lang="en-US" b="1"/>
              <a:t>aktivnost u nastavi. </a:t>
            </a:r>
            <a:endParaRPr/>
          </a:p>
          <a:p>
            <a:pPr marL="0" lvl="0" indent="0" algn="l" rtl="0">
              <a:lnSpc>
                <a:spcPct val="100000"/>
              </a:lnSpc>
              <a:spcBef>
                <a:spcPts val="1000"/>
              </a:spcBef>
              <a:spcAft>
                <a:spcPts val="0"/>
              </a:spcAft>
              <a:buClr>
                <a:srgbClr val="3F3F3F"/>
              </a:buClr>
              <a:buSzPct val="100000"/>
              <a:buNone/>
            </a:pPr>
            <a:endParaRPr/>
          </a:p>
          <a:p>
            <a:pPr marL="0" lvl="0" indent="0" algn="l" rtl="0">
              <a:lnSpc>
                <a:spcPct val="100000"/>
              </a:lnSpc>
              <a:spcBef>
                <a:spcPts val="1000"/>
              </a:spcBef>
              <a:spcAft>
                <a:spcPts val="0"/>
              </a:spcAft>
              <a:buClr>
                <a:srgbClr val="3F3F3F"/>
              </a:buClr>
              <a:buSzPct val="100000"/>
              <a:buNone/>
            </a:pPr>
            <a:r>
              <a:rPr lang="en-US"/>
              <a:t>Na kraju u ispitnom roku, ocenjuje se i pismeni ispit. Ocene se daju u poenima. Maksimalni broj poena je 100 (uključujući i pismeni ispit). Na pismenom ispitu student može dobiti do 30 poena, dok mu aktivnosti u toku semestra (predispitne obaveze) mogu doneti do 70 poena, po sledećoj strukturi:</a:t>
            </a:r>
            <a:endParaRPr/>
          </a:p>
          <a:p>
            <a:pPr marL="342900" lvl="0" indent="-342900" algn="l" rtl="0">
              <a:lnSpc>
                <a:spcPct val="100000"/>
              </a:lnSpc>
              <a:spcBef>
                <a:spcPts val="1000"/>
              </a:spcBef>
              <a:spcAft>
                <a:spcPts val="0"/>
              </a:spcAft>
              <a:buClr>
                <a:srgbClr val="3F3F3F"/>
              </a:buClr>
              <a:buSzPct val="100000"/>
              <a:buFont typeface="Arial"/>
              <a:buChar char="•"/>
            </a:pPr>
            <a:r>
              <a:rPr lang="en-US"/>
              <a:t>Testovi (15 poena)</a:t>
            </a:r>
            <a:endParaRPr/>
          </a:p>
          <a:p>
            <a:pPr marL="342900" lvl="0" indent="-342900" algn="l" rtl="0">
              <a:lnSpc>
                <a:spcPct val="100000"/>
              </a:lnSpc>
              <a:spcBef>
                <a:spcPts val="1000"/>
              </a:spcBef>
              <a:spcAft>
                <a:spcPts val="0"/>
              </a:spcAft>
              <a:buClr>
                <a:srgbClr val="3F3F3F"/>
              </a:buClr>
              <a:buSzPct val="100000"/>
              <a:buFont typeface="Arial"/>
              <a:buChar char="•"/>
            </a:pPr>
            <a:r>
              <a:rPr lang="en-US"/>
              <a:t>Domaći zadaci (20 poena)</a:t>
            </a:r>
            <a:endParaRPr/>
          </a:p>
          <a:p>
            <a:pPr marL="342900" lvl="0" indent="-342900" algn="l" rtl="0">
              <a:lnSpc>
                <a:spcPct val="100000"/>
              </a:lnSpc>
              <a:spcBef>
                <a:spcPts val="1000"/>
              </a:spcBef>
              <a:spcAft>
                <a:spcPts val="0"/>
              </a:spcAft>
              <a:buClr>
                <a:srgbClr val="3F3F3F"/>
              </a:buClr>
              <a:buSzPct val="100000"/>
              <a:buFont typeface="Arial"/>
              <a:buChar char="•"/>
            </a:pPr>
            <a:r>
              <a:rPr lang="en-US"/>
              <a:t>Projekat (25 poena)</a:t>
            </a:r>
            <a:endParaRPr/>
          </a:p>
          <a:p>
            <a:pPr marL="342900" lvl="0" indent="-342900" algn="l" rtl="0">
              <a:lnSpc>
                <a:spcPct val="100000"/>
              </a:lnSpc>
              <a:spcBef>
                <a:spcPts val="1000"/>
              </a:spcBef>
              <a:spcAft>
                <a:spcPts val="0"/>
              </a:spcAft>
              <a:buClr>
                <a:srgbClr val="3F3F3F"/>
              </a:buClr>
              <a:buSzPct val="100000"/>
              <a:buFont typeface="Arial"/>
              <a:buChar char="•"/>
            </a:pPr>
            <a:r>
              <a:rPr lang="en-US"/>
              <a:t>Zalaganje na nastavi (10 poena)</a:t>
            </a:r>
            <a:endParaRPr/>
          </a:p>
          <a:p>
            <a:pPr marL="685800" lvl="1" indent="0" algn="l" rtl="0">
              <a:lnSpc>
                <a:spcPct val="100000"/>
              </a:lnSpc>
              <a:spcBef>
                <a:spcPts val="500"/>
              </a:spcBef>
              <a:spcAft>
                <a:spcPts val="0"/>
              </a:spcAft>
              <a:buClr>
                <a:srgbClr val="3F3F3F"/>
              </a:buClr>
              <a:buSzPct val="100000"/>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7">
                                            <p:txEl>
                                              <p:pRg st="0" end="0"/>
                                            </p:txEl>
                                          </p:spTgt>
                                        </p:tgtEl>
                                        <p:attrNameLst>
                                          <p:attrName>style.visibility</p:attrName>
                                        </p:attrNameLst>
                                      </p:cBhvr>
                                      <p:to>
                                        <p:strVal val="visible"/>
                                      </p:to>
                                    </p:set>
                                    <p:animEffect transition="in" filter="fade">
                                      <p:cBhvr>
                                        <p:cTn id="7" dur="500"/>
                                        <p:tgtEl>
                                          <p:spTgt spid="1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7">
                                            <p:txEl>
                                              <p:pRg st="1" end="1"/>
                                            </p:txEl>
                                          </p:spTgt>
                                        </p:tgtEl>
                                        <p:attrNameLst>
                                          <p:attrName>style.visibility</p:attrName>
                                        </p:attrNameLst>
                                      </p:cBhvr>
                                      <p:to>
                                        <p:strVal val="visible"/>
                                      </p:to>
                                    </p:set>
                                    <p:animEffect transition="in" filter="fade">
                                      <p:cBhvr>
                                        <p:cTn id="12" dur="500"/>
                                        <p:tgtEl>
                                          <p:spTgt spid="1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7">
                                            <p:txEl>
                                              <p:pRg st="2" end="2"/>
                                            </p:txEl>
                                          </p:spTgt>
                                        </p:tgtEl>
                                        <p:attrNameLst>
                                          <p:attrName>style.visibility</p:attrName>
                                        </p:attrNameLst>
                                      </p:cBhvr>
                                      <p:to>
                                        <p:strVal val="visible"/>
                                      </p:to>
                                    </p:set>
                                    <p:animEffect transition="in" filter="fade">
                                      <p:cBhvr>
                                        <p:cTn id="17" dur="500"/>
                                        <p:tgtEl>
                                          <p:spTgt spid="1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7">
                                            <p:txEl>
                                              <p:pRg st="3" end="3"/>
                                            </p:txEl>
                                          </p:spTgt>
                                        </p:tgtEl>
                                        <p:attrNameLst>
                                          <p:attrName>style.visibility</p:attrName>
                                        </p:attrNameLst>
                                      </p:cBhvr>
                                      <p:to>
                                        <p:strVal val="visible"/>
                                      </p:to>
                                    </p:set>
                                    <p:animEffect transition="in" filter="fade">
                                      <p:cBhvr>
                                        <p:cTn id="22" dur="500"/>
                                        <p:tgtEl>
                                          <p:spTgt spid="1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7">
                                            <p:txEl>
                                              <p:pRg st="4" end="4"/>
                                            </p:txEl>
                                          </p:spTgt>
                                        </p:tgtEl>
                                        <p:attrNameLst>
                                          <p:attrName>style.visibility</p:attrName>
                                        </p:attrNameLst>
                                      </p:cBhvr>
                                      <p:to>
                                        <p:strVal val="visible"/>
                                      </p:to>
                                    </p:set>
                                    <p:animEffect transition="in" filter="fade">
                                      <p:cBhvr>
                                        <p:cTn id="27" dur="500"/>
                                        <p:tgtEl>
                                          <p:spTgt spid="13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7">
                                            <p:txEl>
                                              <p:pRg st="5" end="5"/>
                                            </p:txEl>
                                          </p:spTgt>
                                        </p:tgtEl>
                                        <p:attrNameLst>
                                          <p:attrName>style.visibility</p:attrName>
                                        </p:attrNameLst>
                                      </p:cBhvr>
                                      <p:to>
                                        <p:strVal val="visible"/>
                                      </p:to>
                                    </p:set>
                                    <p:animEffect transition="in" filter="fade">
                                      <p:cBhvr>
                                        <p:cTn id="32" dur="500"/>
                                        <p:tgtEl>
                                          <p:spTgt spid="13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7">
                                            <p:txEl>
                                              <p:pRg st="6" end="6"/>
                                            </p:txEl>
                                          </p:spTgt>
                                        </p:tgtEl>
                                        <p:attrNameLst>
                                          <p:attrName>style.visibility</p:attrName>
                                        </p:attrNameLst>
                                      </p:cBhvr>
                                      <p:to>
                                        <p:strVal val="visible"/>
                                      </p:to>
                                    </p:set>
                                    <p:animEffect transition="in" filter="fade">
                                      <p:cBhvr>
                                        <p:cTn id="37" dur="500"/>
                                        <p:tgtEl>
                                          <p:spTgt spid="13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7">
                                            <p:txEl>
                                              <p:pRg st="7" end="7"/>
                                            </p:txEl>
                                          </p:spTgt>
                                        </p:tgtEl>
                                        <p:attrNameLst>
                                          <p:attrName>style.visibility</p:attrName>
                                        </p:attrNameLst>
                                      </p:cBhvr>
                                      <p:to>
                                        <p:strVal val="visible"/>
                                      </p:to>
                                    </p:set>
                                    <p:animEffect transition="in" filter="fade">
                                      <p:cBhvr>
                                        <p:cTn id="42" dur="500"/>
                                        <p:tgtEl>
                                          <p:spTgt spid="13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7">
                                            <p:txEl>
                                              <p:pRg st="8" end="8"/>
                                            </p:txEl>
                                          </p:spTgt>
                                        </p:tgtEl>
                                        <p:attrNameLst>
                                          <p:attrName>style.visibility</p:attrName>
                                        </p:attrNameLst>
                                      </p:cBhvr>
                                      <p:to>
                                        <p:strVal val="visible"/>
                                      </p:to>
                                    </p:set>
                                    <p:animEffect transition="in" filter="fade">
                                      <p:cBhvr>
                                        <p:cTn id="47" dur="500"/>
                                        <p:tgtEl>
                                          <p:spTgt spid="13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37">
                                            <p:txEl>
                                              <p:pRg st="9" end="9"/>
                                            </p:txEl>
                                          </p:spTgt>
                                        </p:tgtEl>
                                        <p:attrNameLst>
                                          <p:attrName>style.visibility</p:attrName>
                                        </p:attrNameLst>
                                      </p:cBhvr>
                                      <p:to>
                                        <p:strVal val="visible"/>
                                      </p:to>
                                    </p:set>
                                    <p:animEffect transition="in" filter="fade">
                                      <p:cBhvr>
                                        <p:cTn id="52" dur="500"/>
                                        <p:tgtEl>
                                          <p:spTgt spid="137">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37">
                                            <p:txEl>
                                              <p:pRg st="10" end="10"/>
                                            </p:txEl>
                                          </p:spTgt>
                                        </p:tgtEl>
                                        <p:attrNameLst>
                                          <p:attrName>style.visibility</p:attrName>
                                        </p:attrNameLst>
                                      </p:cBhvr>
                                      <p:to>
                                        <p:strVal val="visible"/>
                                      </p:to>
                                    </p:set>
                                    <p:animEffect transition="in" filter="fade">
                                      <p:cBhvr>
                                        <p:cTn id="57" dur="500"/>
                                        <p:tgtEl>
                                          <p:spTgt spid="13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
          <p:cNvSpPr txBox="1">
            <a:spLocks noGrp="1"/>
          </p:cNvSpPr>
          <p:nvPr>
            <p:ph type="title"/>
          </p:nvPr>
        </p:nvSpPr>
        <p:spPr>
          <a:xfrm>
            <a:off x="838200" y="384195"/>
            <a:ext cx="10515600" cy="84235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A70431"/>
              </a:buClr>
              <a:buSzPts val="4400"/>
              <a:buFont typeface="Calibri"/>
              <a:buNone/>
            </a:pPr>
            <a:r>
              <a:rPr lang="en-US" b="1"/>
              <a:t>Pravila na predmetu</a:t>
            </a:r>
            <a:endParaRPr b="1"/>
          </a:p>
        </p:txBody>
      </p:sp>
      <p:sp>
        <p:nvSpPr>
          <p:cNvPr id="143" name="Google Shape;143;p2"/>
          <p:cNvSpPr txBox="1">
            <a:spLocks noGrp="1"/>
          </p:cNvSpPr>
          <p:nvPr>
            <p:ph type="body" idx="1"/>
          </p:nvPr>
        </p:nvSpPr>
        <p:spPr>
          <a:xfrm>
            <a:off x="838200" y="140358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3F3F3F"/>
              </a:buClr>
              <a:buSzPts val="2400"/>
              <a:buNone/>
            </a:pPr>
            <a:r>
              <a:rPr lang="en-US" b="1"/>
              <a:t>Testovi</a:t>
            </a:r>
            <a:endParaRPr b="1"/>
          </a:p>
          <a:p>
            <a:pPr marL="0" lvl="0" indent="0" algn="l" rtl="0">
              <a:lnSpc>
                <a:spcPct val="90000"/>
              </a:lnSpc>
              <a:spcBef>
                <a:spcPts val="1000"/>
              </a:spcBef>
              <a:spcAft>
                <a:spcPts val="0"/>
              </a:spcAft>
              <a:buClr>
                <a:srgbClr val="3F3F3F"/>
              </a:buClr>
              <a:buSzPts val="2400"/>
              <a:buNone/>
            </a:pPr>
            <a:endParaRPr/>
          </a:p>
          <a:p>
            <a:pPr marL="0" lvl="0" indent="0" algn="l" rtl="0">
              <a:lnSpc>
                <a:spcPct val="90000"/>
              </a:lnSpc>
              <a:spcBef>
                <a:spcPts val="1000"/>
              </a:spcBef>
              <a:spcAft>
                <a:spcPts val="0"/>
              </a:spcAft>
              <a:buClr>
                <a:srgbClr val="3F3F3F"/>
              </a:buClr>
              <a:buSzPts val="2400"/>
              <a:buNone/>
            </a:pPr>
            <a:r>
              <a:rPr lang="en-US"/>
              <a:t>Tokom semestra, predviđeno je ukupno 10 testova. </a:t>
            </a:r>
            <a:endParaRPr/>
          </a:p>
          <a:p>
            <a:pPr marL="0" lvl="0" indent="0" algn="l" rtl="0">
              <a:lnSpc>
                <a:spcPct val="90000"/>
              </a:lnSpc>
              <a:spcBef>
                <a:spcPts val="1000"/>
              </a:spcBef>
              <a:spcAft>
                <a:spcPts val="0"/>
              </a:spcAft>
              <a:buClr>
                <a:srgbClr val="3F3F3F"/>
              </a:buClr>
              <a:buSzPts val="2400"/>
              <a:buNone/>
            </a:pPr>
            <a:endParaRPr/>
          </a:p>
          <a:p>
            <a:pPr marL="0" lvl="0" indent="0" algn="l" rtl="0">
              <a:lnSpc>
                <a:spcPct val="90000"/>
              </a:lnSpc>
              <a:spcBef>
                <a:spcPts val="1000"/>
              </a:spcBef>
              <a:spcAft>
                <a:spcPts val="0"/>
              </a:spcAft>
              <a:buClr>
                <a:srgbClr val="3F3F3F"/>
              </a:buClr>
              <a:buSzPts val="2400"/>
              <a:buNone/>
            </a:pPr>
            <a:r>
              <a:rPr lang="en-US"/>
              <a:t>Svaki test je podeljen u </a:t>
            </a:r>
            <a:r>
              <a:rPr lang="en-US" b="1"/>
              <a:t>tri nivoa</a:t>
            </a:r>
            <a:r>
              <a:rPr lang="en-US"/>
              <a:t>, tako da test najnižeg nivoa donosi maksimalno </a:t>
            </a:r>
            <a:r>
              <a:rPr lang="en-US" b="1"/>
              <a:t>0.75 poena</a:t>
            </a:r>
            <a:r>
              <a:rPr lang="en-US"/>
              <a:t>, test drugog nivoa donosi maksimalno </a:t>
            </a:r>
            <a:r>
              <a:rPr lang="en-US" b="1"/>
              <a:t>0.5 poena</a:t>
            </a:r>
            <a:r>
              <a:rPr lang="en-US"/>
              <a:t>, i test trećeg nivoa donosi maksimalno </a:t>
            </a:r>
            <a:r>
              <a:rPr lang="en-US" b="1"/>
              <a:t>0.25 poena</a:t>
            </a:r>
            <a:r>
              <a:rPr lang="en-US"/>
              <a:t>. </a:t>
            </a:r>
            <a:endParaRPr/>
          </a:p>
          <a:p>
            <a:pPr marL="0" lvl="0" indent="0" algn="l" rtl="0">
              <a:lnSpc>
                <a:spcPct val="90000"/>
              </a:lnSpc>
              <a:spcBef>
                <a:spcPts val="1000"/>
              </a:spcBef>
              <a:spcAft>
                <a:spcPts val="0"/>
              </a:spcAft>
              <a:buClr>
                <a:srgbClr val="3F3F3F"/>
              </a:buClr>
              <a:buSzPts val="2400"/>
              <a:buNone/>
            </a:pPr>
            <a:endParaRPr/>
          </a:p>
          <a:p>
            <a:pPr marL="0" lvl="0" indent="0" algn="l" rtl="0">
              <a:lnSpc>
                <a:spcPct val="90000"/>
              </a:lnSpc>
              <a:spcBef>
                <a:spcPts val="1000"/>
              </a:spcBef>
              <a:spcAft>
                <a:spcPts val="0"/>
              </a:spcAft>
              <a:buClr>
                <a:srgbClr val="3F3F3F"/>
              </a:buClr>
              <a:buSzPts val="2400"/>
              <a:buNone/>
            </a:pPr>
            <a:r>
              <a:rPr lang="en-US"/>
              <a:t>Testovi se rade na časovima vežbi, od 2. do 11. nedelje nastave.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
                                            <p:txEl>
                                              <p:pRg st="0" end="0"/>
                                            </p:txEl>
                                          </p:spTgt>
                                        </p:tgtEl>
                                        <p:attrNameLst>
                                          <p:attrName>style.visibility</p:attrName>
                                        </p:attrNameLst>
                                      </p:cBhvr>
                                      <p:to>
                                        <p:strVal val="visible"/>
                                      </p:to>
                                    </p:set>
                                    <p:animEffect transition="in" filter="fade">
                                      <p:cBhvr>
                                        <p:cTn id="7" dur="500"/>
                                        <p:tgtEl>
                                          <p:spTgt spid="1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3">
                                            <p:txEl>
                                              <p:pRg st="1" end="1"/>
                                            </p:txEl>
                                          </p:spTgt>
                                        </p:tgtEl>
                                        <p:attrNameLst>
                                          <p:attrName>style.visibility</p:attrName>
                                        </p:attrNameLst>
                                      </p:cBhvr>
                                      <p:to>
                                        <p:strVal val="visible"/>
                                      </p:to>
                                    </p:set>
                                    <p:animEffect transition="in" filter="fade">
                                      <p:cBhvr>
                                        <p:cTn id="12" dur="500"/>
                                        <p:tgtEl>
                                          <p:spTgt spid="1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3">
                                            <p:txEl>
                                              <p:pRg st="2" end="2"/>
                                            </p:txEl>
                                          </p:spTgt>
                                        </p:tgtEl>
                                        <p:attrNameLst>
                                          <p:attrName>style.visibility</p:attrName>
                                        </p:attrNameLst>
                                      </p:cBhvr>
                                      <p:to>
                                        <p:strVal val="visible"/>
                                      </p:to>
                                    </p:set>
                                    <p:animEffect transition="in" filter="fade">
                                      <p:cBhvr>
                                        <p:cTn id="17" dur="500"/>
                                        <p:tgtEl>
                                          <p:spTgt spid="14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3">
                                            <p:txEl>
                                              <p:pRg st="3" end="3"/>
                                            </p:txEl>
                                          </p:spTgt>
                                        </p:tgtEl>
                                        <p:attrNameLst>
                                          <p:attrName>style.visibility</p:attrName>
                                        </p:attrNameLst>
                                      </p:cBhvr>
                                      <p:to>
                                        <p:strVal val="visible"/>
                                      </p:to>
                                    </p:set>
                                    <p:animEffect transition="in" filter="fade">
                                      <p:cBhvr>
                                        <p:cTn id="22" dur="500"/>
                                        <p:tgtEl>
                                          <p:spTgt spid="14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3">
                                            <p:txEl>
                                              <p:pRg st="4" end="4"/>
                                            </p:txEl>
                                          </p:spTgt>
                                        </p:tgtEl>
                                        <p:attrNameLst>
                                          <p:attrName>style.visibility</p:attrName>
                                        </p:attrNameLst>
                                      </p:cBhvr>
                                      <p:to>
                                        <p:strVal val="visible"/>
                                      </p:to>
                                    </p:set>
                                    <p:animEffect transition="in" filter="fade">
                                      <p:cBhvr>
                                        <p:cTn id="27" dur="500"/>
                                        <p:tgtEl>
                                          <p:spTgt spid="14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3">
                                            <p:txEl>
                                              <p:pRg st="5" end="5"/>
                                            </p:txEl>
                                          </p:spTgt>
                                        </p:tgtEl>
                                        <p:attrNameLst>
                                          <p:attrName>style.visibility</p:attrName>
                                        </p:attrNameLst>
                                      </p:cBhvr>
                                      <p:to>
                                        <p:strVal val="visible"/>
                                      </p:to>
                                    </p:set>
                                    <p:animEffect transition="in" filter="fade">
                                      <p:cBhvr>
                                        <p:cTn id="32" dur="500"/>
                                        <p:tgtEl>
                                          <p:spTgt spid="14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3">
                                            <p:txEl>
                                              <p:pRg st="6" end="6"/>
                                            </p:txEl>
                                          </p:spTgt>
                                        </p:tgtEl>
                                        <p:attrNameLst>
                                          <p:attrName>style.visibility</p:attrName>
                                        </p:attrNameLst>
                                      </p:cBhvr>
                                      <p:to>
                                        <p:strVal val="visible"/>
                                      </p:to>
                                    </p:set>
                                    <p:animEffect transition="in" filter="fade">
                                      <p:cBhvr>
                                        <p:cTn id="37" dur="500"/>
                                        <p:tgtEl>
                                          <p:spTgt spid="14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3"/>
          <p:cNvSpPr txBox="1">
            <a:spLocks noGrp="1"/>
          </p:cNvSpPr>
          <p:nvPr>
            <p:ph type="title"/>
          </p:nvPr>
        </p:nvSpPr>
        <p:spPr>
          <a:xfrm>
            <a:off x="838200" y="384195"/>
            <a:ext cx="10515600" cy="84235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A70431"/>
              </a:buClr>
              <a:buSzPts val="4400"/>
              <a:buFont typeface="Calibri"/>
              <a:buNone/>
            </a:pPr>
            <a:r>
              <a:rPr lang="en-US" b="1"/>
              <a:t>Pravila na predmetu</a:t>
            </a:r>
            <a:endParaRPr b="1"/>
          </a:p>
        </p:txBody>
      </p:sp>
      <p:sp>
        <p:nvSpPr>
          <p:cNvPr id="149" name="Google Shape;149;p3"/>
          <p:cNvSpPr txBox="1">
            <a:spLocks noGrp="1"/>
          </p:cNvSpPr>
          <p:nvPr>
            <p:ph type="body" idx="1"/>
          </p:nvPr>
        </p:nvSpPr>
        <p:spPr>
          <a:xfrm>
            <a:off x="838200" y="140358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3F3F3F"/>
              </a:buClr>
              <a:buSzPts val="2400"/>
              <a:buNone/>
            </a:pPr>
            <a:r>
              <a:rPr lang="en-US" b="1"/>
              <a:t>Domaći zadaci</a:t>
            </a:r>
            <a:endParaRPr/>
          </a:p>
          <a:p>
            <a:pPr marL="0" lvl="0" indent="0" algn="l" rtl="0">
              <a:lnSpc>
                <a:spcPct val="90000"/>
              </a:lnSpc>
              <a:spcBef>
                <a:spcPts val="1000"/>
              </a:spcBef>
              <a:spcAft>
                <a:spcPts val="0"/>
              </a:spcAft>
              <a:buClr>
                <a:srgbClr val="3F3F3F"/>
              </a:buClr>
              <a:buSzPts val="2400"/>
              <a:buNone/>
            </a:pPr>
            <a:r>
              <a:rPr lang="en-US"/>
              <a:t>Tokom semestra, predviđeno je ukupno 10 zadataka. </a:t>
            </a:r>
            <a:endParaRPr/>
          </a:p>
          <a:p>
            <a:pPr marL="0" lvl="0" indent="0" algn="l" rtl="0">
              <a:lnSpc>
                <a:spcPct val="90000"/>
              </a:lnSpc>
              <a:spcBef>
                <a:spcPts val="1000"/>
              </a:spcBef>
              <a:spcAft>
                <a:spcPts val="0"/>
              </a:spcAft>
              <a:buClr>
                <a:srgbClr val="3F3F3F"/>
              </a:buClr>
              <a:buSzPts val="2400"/>
              <a:buNone/>
            </a:pPr>
            <a:endParaRPr/>
          </a:p>
          <a:p>
            <a:pPr marL="0" lvl="0" indent="0" algn="l" rtl="0">
              <a:lnSpc>
                <a:spcPct val="90000"/>
              </a:lnSpc>
              <a:spcBef>
                <a:spcPts val="1000"/>
              </a:spcBef>
              <a:spcAft>
                <a:spcPts val="0"/>
              </a:spcAft>
              <a:buClr>
                <a:srgbClr val="3F3F3F"/>
              </a:buClr>
              <a:buSzPts val="2400"/>
              <a:buNone/>
            </a:pPr>
            <a:r>
              <a:rPr lang="en-US"/>
              <a:t>Svaki domaći zadatak je podeljen u tri nivoa, tako da domaći zadatak najnižeg nivoa donosi maksimalno 0.5 poena, domaći zadatak drugog nivoa donosi maksimalno 1 poen, i domaći zadatak trećeg nivoa donosi maksimalno 0.5 poena.</a:t>
            </a:r>
            <a:endParaRPr/>
          </a:p>
          <a:p>
            <a:pPr marL="0" lvl="0" indent="0" algn="l" rtl="0">
              <a:lnSpc>
                <a:spcPct val="90000"/>
              </a:lnSpc>
              <a:spcBef>
                <a:spcPts val="1000"/>
              </a:spcBef>
              <a:spcAft>
                <a:spcPts val="0"/>
              </a:spcAft>
              <a:buClr>
                <a:srgbClr val="3F3F3F"/>
              </a:buClr>
              <a:buSzPts val="2400"/>
              <a:buNone/>
            </a:pPr>
            <a:endParaRPr/>
          </a:p>
          <a:p>
            <a:pPr marL="0" lvl="0" indent="0" algn="l" rtl="0">
              <a:lnSpc>
                <a:spcPct val="90000"/>
              </a:lnSpc>
              <a:spcBef>
                <a:spcPts val="1000"/>
              </a:spcBef>
              <a:spcAft>
                <a:spcPts val="0"/>
              </a:spcAft>
              <a:buClr>
                <a:srgbClr val="3F3F3F"/>
              </a:buClr>
              <a:buSzPts val="2400"/>
              <a:buNone/>
            </a:pPr>
            <a:r>
              <a:rPr lang="en-US"/>
              <a:t>Predaja svih domaćih zadataka prvog nivoa predstavlja preduslov za izlazak na ispit. </a:t>
            </a:r>
            <a:endParaRPr/>
          </a:p>
          <a:p>
            <a:pPr marL="0" lvl="0" indent="0" algn="l" rtl="0">
              <a:lnSpc>
                <a:spcPct val="90000"/>
              </a:lnSpc>
              <a:spcBef>
                <a:spcPts val="1000"/>
              </a:spcBef>
              <a:spcAft>
                <a:spcPts val="0"/>
              </a:spcAft>
              <a:buClr>
                <a:srgbClr val="3F3F3F"/>
              </a:buClr>
              <a:buSzPts val="2400"/>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9">
                                            <p:txEl>
                                              <p:pRg st="0" end="0"/>
                                            </p:txEl>
                                          </p:spTgt>
                                        </p:tgtEl>
                                        <p:attrNameLst>
                                          <p:attrName>style.visibility</p:attrName>
                                        </p:attrNameLst>
                                      </p:cBhvr>
                                      <p:to>
                                        <p:strVal val="visible"/>
                                      </p:to>
                                    </p:set>
                                    <p:animEffect transition="in" filter="fade">
                                      <p:cBhvr>
                                        <p:cTn id="7" dur="500"/>
                                        <p:tgtEl>
                                          <p:spTgt spid="1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9">
                                            <p:txEl>
                                              <p:pRg st="1" end="1"/>
                                            </p:txEl>
                                          </p:spTgt>
                                        </p:tgtEl>
                                        <p:attrNameLst>
                                          <p:attrName>style.visibility</p:attrName>
                                        </p:attrNameLst>
                                      </p:cBhvr>
                                      <p:to>
                                        <p:strVal val="visible"/>
                                      </p:to>
                                    </p:set>
                                    <p:animEffect transition="in" filter="fade">
                                      <p:cBhvr>
                                        <p:cTn id="12" dur="500"/>
                                        <p:tgtEl>
                                          <p:spTgt spid="14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9">
                                            <p:txEl>
                                              <p:pRg st="2" end="2"/>
                                            </p:txEl>
                                          </p:spTgt>
                                        </p:tgtEl>
                                        <p:attrNameLst>
                                          <p:attrName>style.visibility</p:attrName>
                                        </p:attrNameLst>
                                      </p:cBhvr>
                                      <p:to>
                                        <p:strVal val="visible"/>
                                      </p:to>
                                    </p:set>
                                    <p:animEffect transition="in" filter="fade">
                                      <p:cBhvr>
                                        <p:cTn id="17" dur="500"/>
                                        <p:tgtEl>
                                          <p:spTgt spid="14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9">
                                            <p:txEl>
                                              <p:pRg st="3" end="3"/>
                                            </p:txEl>
                                          </p:spTgt>
                                        </p:tgtEl>
                                        <p:attrNameLst>
                                          <p:attrName>style.visibility</p:attrName>
                                        </p:attrNameLst>
                                      </p:cBhvr>
                                      <p:to>
                                        <p:strVal val="visible"/>
                                      </p:to>
                                    </p:set>
                                    <p:animEffect transition="in" filter="fade">
                                      <p:cBhvr>
                                        <p:cTn id="22" dur="500"/>
                                        <p:tgtEl>
                                          <p:spTgt spid="14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9">
                                            <p:txEl>
                                              <p:pRg st="4" end="4"/>
                                            </p:txEl>
                                          </p:spTgt>
                                        </p:tgtEl>
                                        <p:attrNameLst>
                                          <p:attrName>style.visibility</p:attrName>
                                        </p:attrNameLst>
                                      </p:cBhvr>
                                      <p:to>
                                        <p:strVal val="visible"/>
                                      </p:to>
                                    </p:set>
                                    <p:animEffect transition="in" filter="fade">
                                      <p:cBhvr>
                                        <p:cTn id="27" dur="500"/>
                                        <p:tgtEl>
                                          <p:spTgt spid="14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9">
                                            <p:txEl>
                                              <p:pRg st="5" end="5"/>
                                            </p:txEl>
                                          </p:spTgt>
                                        </p:tgtEl>
                                        <p:attrNameLst>
                                          <p:attrName>style.visibility</p:attrName>
                                        </p:attrNameLst>
                                      </p:cBhvr>
                                      <p:to>
                                        <p:strVal val="visible"/>
                                      </p:to>
                                    </p:set>
                                    <p:animEffect transition="in" filter="fade">
                                      <p:cBhvr>
                                        <p:cTn id="32" dur="500"/>
                                        <p:tgtEl>
                                          <p:spTgt spid="14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9">
                                            <p:txEl>
                                              <p:pRg st="6" end="6"/>
                                            </p:txEl>
                                          </p:spTgt>
                                        </p:tgtEl>
                                        <p:attrNameLst>
                                          <p:attrName>style.visibility</p:attrName>
                                        </p:attrNameLst>
                                      </p:cBhvr>
                                      <p:to>
                                        <p:strVal val="visible"/>
                                      </p:to>
                                    </p:set>
                                    <p:animEffect transition="in" filter="fade">
                                      <p:cBhvr>
                                        <p:cTn id="37" dur="500"/>
                                        <p:tgtEl>
                                          <p:spTgt spid="14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4"/>
          <p:cNvSpPr txBox="1">
            <a:spLocks noGrp="1"/>
          </p:cNvSpPr>
          <p:nvPr>
            <p:ph type="title"/>
          </p:nvPr>
        </p:nvSpPr>
        <p:spPr>
          <a:xfrm>
            <a:off x="838200" y="384195"/>
            <a:ext cx="10515600" cy="84235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A70431"/>
              </a:buClr>
              <a:buSzPts val="4400"/>
              <a:buFont typeface="Calibri"/>
              <a:buNone/>
            </a:pPr>
            <a:r>
              <a:rPr lang="en-US" b="1"/>
              <a:t>Pravila na predmetu</a:t>
            </a:r>
            <a:endParaRPr b="1"/>
          </a:p>
        </p:txBody>
      </p:sp>
      <p:sp>
        <p:nvSpPr>
          <p:cNvPr id="155" name="Google Shape;155;p4"/>
          <p:cNvSpPr txBox="1">
            <a:spLocks noGrp="1"/>
          </p:cNvSpPr>
          <p:nvPr>
            <p:ph type="body" idx="1"/>
          </p:nvPr>
        </p:nvSpPr>
        <p:spPr>
          <a:xfrm>
            <a:off x="838200" y="140358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3F3F3F"/>
              </a:buClr>
              <a:buSzPts val="2400"/>
              <a:buNone/>
            </a:pPr>
            <a:r>
              <a:rPr lang="en-US" b="1"/>
              <a:t>Projekat</a:t>
            </a:r>
            <a:endParaRPr/>
          </a:p>
          <a:p>
            <a:pPr marL="0" lvl="0" indent="0" algn="l" rtl="0">
              <a:lnSpc>
                <a:spcPct val="90000"/>
              </a:lnSpc>
              <a:spcBef>
                <a:spcPts val="1000"/>
              </a:spcBef>
              <a:spcAft>
                <a:spcPts val="0"/>
              </a:spcAft>
              <a:buClr>
                <a:srgbClr val="3F3F3F"/>
              </a:buClr>
              <a:buSzPts val="2400"/>
              <a:buNone/>
            </a:pPr>
            <a:r>
              <a:rPr lang="en-US"/>
              <a:t>Svaki student dobija jedan projekt od predmetnog asistenta kojim treba da pokaže svoju spremnost da primeni stečena znanja na konkretnom primeru. </a:t>
            </a:r>
            <a:endParaRPr/>
          </a:p>
          <a:p>
            <a:pPr marL="0" lvl="0" indent="0" algn="l" rtl="0">
              <a:lnSpc>
                <a:spcPct val="90000"/>
              </a:lnSpc>
              <a:spcBef>
                <a:spcPts val="1000"/>
              </a:spcBef>
              <a:spcAft>
                <a:spcPts val="0"/>
              </a:spcAft>
              <a:buClr>
                <a:srgbClr val="3F3F3F"/>
              </a:buClr>
              <a:buSzPts val="2400"/>
              <a:buNone/>
            </a:pPr>
            <a:endParaRPr/>
          </a:p>
          <a:p>
            <a:pPr marL="0" lvl="0" indent="0" algn="l" rtl="0">
              <a:lnSpc>
                <a:spcPct val="90000"/>
              </a:lnSpc>
              <a:spcBef>
                <a:spcPts val="1000"/>
              </a:spcBef>
              <a:spcAft>
                <a:spcPts val="0"/>
              </a:spcAft>
              <a:buClr>
                <a:srgbClr val="3F3F3F"/>
              </a:buClr>
              <a:buSzPts val="2400"/>
              <a:buNone/>
            </a:pPr>
            <a:r>
              <a:rPr lang="en-US"/>
              <a:t>Procenjeno vreme rada na projektu je 20 sati. </a:t>
            </a:r>
            <a:endParaRPr/>
          </a:p>
          <a:p>
            <a:pPr marL="0" lvl="0" indent="0" algn="l" rtl="0">
              <a:lnSpc>
                <a:spcPct val="90000"/>
              </a:lnSpc>
              <a:spcBef>
                <a:spcPts val="1000"/>
              </a:spcBef>
              <a:spcAft>
                <a:spcPts val="0"/>
              </a:spcAft>
              <a:buClr>
                <a:srgbClr val="3F3F3F"/>
              </a:buClr>
              <a:buSzPts val="2400"/>
              <a:buNone/>
            </a:pPr>
            <a:endParaRPr/>
          </a:p>
          <a:p>
            <a:pPr marL="0" lvl="0" indent="0" algn="l" rtl="0">
              <a:lnSpc>
                <a:spcPct val="90000"/>
              </a:lnSpc>
              <a:spcBef>
                <a:spcPts val="1000"/>
              </a:spcBef>
              <a:spcAft>
                <a:spcPts val="0"/>
              </a:spcAft>
              <a:buClr>
                <a:srgbClr val="3F3F3F"/>
              </a:buClr>
              <a:buSzPts val="2400"/>
              <a:buNone/>
            </a:pPr>
            <a:r>
              <a:rPr lang="en-US"/>
              <a:t>Ako student prilikom ocenjivanja projekta ne dobije najmanje 50% predviđenih poena (12.5 poena), on mora da ga doradi deo ili delove projekta. </a:t>
            </a:r>
            <a:endParaRPr/>
          </a:p>
          <a:p>
            <a:pPr marL="0" lvl="0" indent="0" algn="l" rtl="0">
              <a:lnSpc>
                <a:spcPct val="90000"/>
              </a:lnSpc>
              <a:spcBef>
                <a:spcPts val="1000"/>
              </a:spcBef>
              <a:spcAft>
                <a:spcPts val="0"/>
              </a:spcAft>
              <a:buClr>
                <a:srgbClr val="3F3F3F"/>
              </a:buClr>
              <a:buSzPts val="2400"/>
              <a:buNone/>
            </a:pPr>
            <a:r>
              <a:rPr lang="en-US"/>
              <a:t>Predaja i odbrana projekta predstavlja preduslov za izlazak na ispit.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5">
                                            <p:txEl>
                                              <p:pRg st="0" end="0"/>
                                            </p:txEl>
                                          </p:spTgt>
                                        </p:tgtEl>
                                        <p:attrNameLst>
                                          <p:attrName>style.visibility</p:attrName>
                                        </p:attrNameLst>
                                      </p:cBhvr>
                                      <p:to>
                                        <p:strVal val="visible"/>
                                      </p:to>
                                    </p:set>
                                    <p:animEffect transition="in" filter="fade">
                                      <p:cBhvr>
                                        <p:cTn id="7" dur="500"/>
                                        <p:tgtEl>
                                          <p:spTgt spid="1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5">
                                            <p:txEl>
                                              <p:pRg st="1" end="1"/>
                                            </p:txEl>
                                          </p:spTgt>
                                        </p:tgtEl>
                                        <p:attrNameLst>
                                          <p:attrName>style.visibility</p:attrName>
                                        </p:attrNameLst>
                                      </p:cBhvr>
                                      <p:to>
                                        <p:strVal val="visible"/>
                                      </p:to>
                                    </p:set>
                                    <p:animEffect transition="in" filter="fade">
                                      <p:cBhvr>
                                        <p:cTn id="12" dur="500"/>
                                        <p:tgtEl>
                                          <p:spTgt spid="15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5">
                                            <p:txEl>
                                              <p:pRg st="2" end="2"/>
                                            </p:txEl>
                                          </p:spTgt>
                                        </p:tgtEl>
                                        <p:attrNameLst>
                                          <p:attrName>style.visibility</p:attrName>
                                        </p:attrNameLst>
                                      </p:cBhvr>
                                      <p:to>
                                        <p:strVal val="visible"/>
                                      </p:to>
                                    </p:set>
                                    <p:animEffect transition="in" filter="fade">
                                      <p:cBhvr>
                                        <p:cTn id="17" dur="500"/>
                                        <p:tgtEl>
                                          <p:spTgt spid="15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5">
                                            <p:txEl>
                                              <p:pRg st="3" end="3"/>
                                            </p:txEl>
                                          </p:spTgt>
                                        </p:tgtEl>
                                        <p:attrNameLst>
                                          <p:attrName>style.visibility</p:attrName>
                                        </p:attrNameLst>
                                      </p:cBhvr>
                                      <p:to>
                                        <p:strVal val="visible"/>
                                      </p:to>
                                    </p:set>
                                    <p:animEffect transition="in" filter="fade">
                                      <p:cBhvr>
                                        <p:cTn id="22" dur="500"/>
                                        <p:tgtEl>
                                          <p:spTgt spid="15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5">
                                            <p:txEl>
                                              <p:pRg st="4" end="4"/>
                                            </p:txEl>
                                          </p:spTgt>
                                        </p:tgtEl>
                                        <p:attrNameLst>
                                          <p:attrName>style.visibility</p:attrName>
                                        </p:attrNameLst>
                                      </p:cBhvr>
                                      <p:to>
                                        <p:strVal val="visible"/>
                                      </p:to>
                                    </p:set>
                                    <p:animEffect transition="in" filter="fade">
                                      <p:cBhvr>
                                        <p:cTn id="27" dur="500"/>
                                        <p:tgtEl>
                                          <p:spTgt spid="15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5">
                                            <p:txEl>
                                              <p:pRg st="5" end="5"/>
                                            </p:txEl>
                                          </p:spTgt>
                                        </p:tgtEl>
                                        <p:attrNameLst>
                                          <p:attrName>style.visibility</p:attrName>
                                        </p:attrNameLst>
                                      </p:cBhvr>
                                      <p:to>
                                        <p:strVal val="visible"/>
                                      </p:to>
                                    </p:set>
                                    <p:animEffect transition="in" filter="fade">
                                      <p:cBhvr>
                                        <p:cTn id="32" dur="500"/>
                                        <p:tgtEl>
                                          <p:spTgt spid="15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5">
                                            <p:txEl>
                                              <p:pRg st="6" end="6"/>
                                            </p:txEl>
                                          </p:spTgt>
                                        </p:tgtEl>
                                        <p:attrNameLst>
                                          <p:attrName>style.visibility</p:attrName>
                                        </p:attrNameLst>
                                      </p:cBhvr>
                                      <p:to>
                                        <p:strVal val="visible"/>
                                      </p:to>
                                    </p:set>
                                    <p:animEffect transition="in" filter="fade">
                                      <p:cBhvr>
                                        <p:cTn id="37" dur="500"/>
                                        <p:tgtEl>
                                          <p:spTgt spid="15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5"/>
          <p:cNvSpPr txBox="1">
            <a:spLocks noGrp="1"/>
          </p:cNvSpPr>
          <p:nvPr>
            <p:ph type="title"/>
          </p:nvPr>
        </p:nvSpPr>
        <p:spPr>
          <a:xfrm>
            <a:off x="838200" y="384195"/>
            <a:ext cx="10515600" cy="84235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A70431"/>
              </a:buClr>
              <a:buSzPts val="4400"/>
              <a:buFont typeface="Calibri"/>
              <a:buNone/>
            </a:pPr>
            <a:r>
              <a:rPr lang="en-US" b="1"/>
              <a:t>Pravila na predmetu</a:t>
            </a:r>
            <a:endParaRPr b="1"/>
          </a:p>
        </p:txBody>
      </p:sp>
      <p:sp>
        <p:nvSpPr>
          <p:cNvPr id="161" name="Google Shape;161;p5"/>
          <p:cNvSpPr txBox="1">
            <a:spLocks noGrp="1"/>
          </p:cNvSpPr>
          <p:nvPr>
            <p:ph type="body" idx="1"/>
          </p:nvPr>
        </p:nvSpPr>
        <p:spPr>
          <a:xfrm>
            <a:off x="838200" y="1403585"/>
            <a:ext cx="4813663"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800"/>
              <a:buNone/>
            </a:pPr>
            <a:r>
              <a:rPr lang="en-US" sz="1800" b="1"/>
              <a:t>Predmetni profesor:</a:t>
            </a:r>
            <a:endParaRPr sz="1800"/>
          </a:p>
          <a:p>
            <a:pPr marL="0" lvl="0" indent="0" algn="l" rtl="0">
              <a:lnSpc>
                <a:spcPct val="90000"/>
              </a:lnSpc>
              <a:spcBef>
                <a:spcPts val="1000"/>
              </a:spcBef>
              <a:spcAft>
                <a:spcPts val="0"/>
              </a:spcAft>
              <a:buClr>
                <a:srgbClr val="3F3F3F"/>
              </a:buClr>
              <a:buSzPts val="1800"/>
              <a:buNone/>
            </a:pPr>
            <a:br>
              <a:rPr lang="en-US" sz="1800"/>
            </a:br>
            <a:r>
              <a:rPr lang="en-US" sz="1800"/>
              <a:t>Doc. dr Nemanja Zdravković (Beograd i Niš)</a:t>
            </a:r>
            <a:endParaRPr/>
          </a:p>
          <a:p>
            <a:pPr marL="0" lvl="0" indent="0" algn="l" rtl="0">
              <a:lnSpc>
                <a:spcPct val="90000"/>
              </a:lnSpc>
              <a:spcBef>
                <a:spcPts val="1000"/>
              </a:spcBef>
              <a:spcAft>
                <a:spcPts val="0"/>
              </a:spcAft>
              <a:buClr>
                <a:srgbClr val="3F3F3F"/>
              </a:buClr>
              <a:buSzPts val="1800"/>
              <a:buNone/>
            </a:pPr>
            <a:r>
              <a:rPr lang="en-US" sz="1800"/>
              <a:t>email: nemanja.zdravkovic@metropolitan.ac.rs</a:t>
            </a:r>
            <a:endParaRPr/>
          </a:p>
          <a:p>
            <a:pPr marL="0" lvl="0" indent="0" algn="l" rtl="0">
              <a:lnSpc>
                <a:spcPct val="90000"/>
              </a:lnSpc>
              <a:spcBef>
                <a:spcPts val="1000"/>
              </a:spcBef>
              <a:spcAft>
                <a:spcPts val="0"/>
              </a:spcAft>
              <a:buClr>
                <a:srgbClr val="3F3F3F"/>
              </a:buClr>
              <a:buSzPts val="1800"/>
              <a:buNone/>
            </a:pPr>
            <a:br>
              <a:rPr lang="en-US" sz="1800"/>
            </a:br>
            <a:r>
              <a:rPr lang="en-US" sz="1800" b="1"/>
              <a:t>Predmetni saradnici:</a:t>
            </a:r>
            <a:endParaRPr sz="1800"/>
          </a:p>
          <a:p>
            <a:pPr marL="0" lvl="0" indent="0" algn="l" rtl="0">
              <a:lnSpc>
                <a:spcPct val="90000"/>
              </a:lnSpc>
              <a:spcBef>
                <a:spcPts val="1000"/>
              </a:spcBef>
              <a:spcAft>
                <a:spcPts val="0"/>
              </a:spcAft>
              <a:buClr>
                <a:srgbClr val="3F3F3F"/>
              </a:buClr>
              <a:buSzPts val="1800"/>
              <a:buNone/>
            </a:pPr>
            <a:r>
              <a:rPr lang="en-US" sz="1800"/>
              <a:t>M.Sc. Emilija Jovanović (Beograd)</a:t>
            </a:r>
            <a:endParaRPr/>
          </a:p>
          <a:p>
            <a:pPr marL="0" lvl="0" indent="0" algn="l" rtl="0">
              <a:lnSpc>
                <a:spcPct val="90000"/>
              </a:lnSpc>
              <a:spcBef>
                <a:spcPts val="1000"/>
              </a:spcBef>
              <a:spcAft>
                <a:spcPts val="0"/>
              </a:spcAft>
              <a:buClr>
                <a:srgbClr val="3F3F3F"/>
              </a:buClr>
              <a:buSzPts val="1800"/>
              <a:buNone/>
            </a:pPr>
            <a:r>
              <a:rPr lang="en-US" sz="1800"/>
              <a:t>email: emilija.jovanovic@metropolitan.ac.rs</a:t>
            </a:r>
            <a:endParaRPr/>
          </a:p>
          <a:p>
            <a:pPr marL="0" lvl="0" indent="0" algn="l" rtl="0">
              <a:lnSpc>
                <a:spcPct val="90000"/>
              </a:lnSpc>
              <a:spcBef>
                <a:spcPts val="1000"/>
              </a:spcBef>
              <a:spcAft>
                <a:spcPts val="0"/>
              </a:spcAft>
              <a:buClr>
                <a:srgbClr val="3F3F3F"/>
              </a:buClr>
              <a:buSzPts val="1800"/>
              <a:buNone/>
            </a:pPr>
            <a:r>
              <a:rPr lang="en-US" sz="1800"/>
              <a:t>M.Sc. Miloš Milašinović (Beograd)</a:t>
            </a:r>
            <a:endParaRPr/>
          </a:p>
          <a:p>
            <a:pPr marL="0" lvl="0" indent="0" algn="l" rtl="0">
              <a:lnSpc>
                <a:spcPct val="90000"/>
              </a:lnSpc>
              <a:spcBef>
                <a:spcPts val="1000"/>
              </a:spcBef>
              <a:spcAft>
                <a:spcPts val="0"/>
              </a:spcAft>
              <a:buClr>
                <a:srgbClr val="3F3F3F"/>
              </a:buClr>
              <a:buSzPts val="1800"/>
              <a:buNone/>
            </a:pPr>
            <a:r>
              <a:rPr lang="en-US" sz="1800"/>
              <a:t>email: milos.milasinovic@metropolitan.ac.rs</a:t>
            </a:r>
            <a:endParaRPr/>
          </a:p>
          <a:p>
            <a:pPr marL="0" lvl="0" indent="0" algn="l" rtl="0">
              <a:lnSpc>
                <a:spcPct val="90000"/>
              </a:lnSpc>
              <a:spcBef>
                <a:spcPts val="1000"/>
              </a:spcBef>
              <a:spcAft>
                <a:spcPts val="0"/>
              </a:spcAft>
              <a:buClr>
                <a:srgbClr val="3F3F3F"/>
              </a:buClr>
              <a:buSzPts val="1800"/>
              <a:buNone/>
            </a:pPr>
            <a:r>
              <a:rPr lang="en-US" sz="1800"/>
              <a:t>Anđela Grujić (Niš)</a:t>
            </a:r>
            <a:endParaRPr/>
          </a:p>
          <a:p>
            <a:pPr marL="0" lvl="0" indent="0" algn="l" rtl="0">
              <a:lnSpc>
                <a:spcPct val="90000"/>
              </a:lnSpc>
              <a:spcBef>
                <a:spcPts val="1000"/>
              </a:spcBef>
              <a:spcAft>
                <a:spcPts val="0"/>
              </a:spcAft>
              <a:buClr>
                <a:srgbClr val="3F3F3F"/>
              </a:buClr>
              <a:buSzPts val="1800"/>
              <a:buNone/>
            </a:pPr>
            <a:r>
              <a:rPr lang="en-US" sz="1800"/>
              <a:t>email: andjela.grujic@metropolitan.ac.rs</a:t>
            </a:r>
            <a:endParaRPr/>
          </a:p>
        </p:txBody>
      </p:sp>
      <p:sp>
        <p:nvSpPr>
          <p:cNvPr id="162" name="Google Shape;162;p5"/>
          <p:cNvSpPr txBox="1"/>
          <p:nvPr/>
        </p:nvSpPr>
        <p:spPr>
          <a:xfrm>
            <a:off x="5651863" y="1403585"/>
            <a:ext cx="4813663" cy="4351338"/>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3F3F3F"/>
              </a:buClr>
              <a:buSzPts val="1800"/>
              <a:buFont typeface="Arial"/>
              <a:buNone/>
            </a:pPr>
            <a:r>
              <a:rPr lang="en-US" sz="1800" b="1" i="0" u="none" strike="noStrike" cap="none">
                <a:solidFill>
                  <a:srgbClr val="3F3F3F"/>
                </a:solidFill>
                <a:latin typeface="Calibri"/>
                <a:ea typeface="Calibri"/>
                <a:cs typeface="Calibri"/>
                <a:sym typeface="Calibri"/>
              </a:rPr>
              <a:t>Rad sa Internet studentima:</a:t>
            </a:r>
            <a:endParaRPr sz="1800" b="0" i="0" u="none" strike="noStrike" cap="none">
              <a:solidFill>
                <a:srgbClr val="3F3F3F"/>
              </a:solidFill>
              <a:latin typeface="Calibri"/>
              <a:ea typeface="Calibri"/>
              <a:cs typeface="Calibri"/>
              <a:sym typeface="Calibri"/>
            </a:endParaRPr>
          </a:p>
          <a:p>
            <a:pPr marL="0" marR="0" lvl="0" indent="0" algn="l" rtl="0">
              <a:lnSpc>
                <a:spcPct val="90000"/>
              </a:lnSpc>
              <a:spcBef>
                <a:spcPts val="1000"/>
              </a:spcBef>
              <a:spcAft>
                <a:spcPts val="0"/>
              </a:spcAft>
              <a:buClr>
                <a:srgbClr val="3F3F3F"/>
              </a:buClr>
              <a:buSzPts val="1800"/>
              <a:buFont typeface="Arial"/>
              <a:buNone/>
            </a:pPr>
            <a:r>
              <a:rPr lang="en-US" sz="1800" b="0" i="0" u="none" strike="noStrike" cap="none">
                <a:solidFill>
                  <a:srgbClr val="3F3F3F"/>
                </a:solidFill>
                <a:latin typeface="Calibri"/>
                <a:ea typeface="Calibri"/>
                <a:cs typeface="Calibri"/>
                <a:sym typeface="Calibri"/>
              </a:rPr>
              <a:t>M.Sc. Emilija Jovanović (Beograd) email: emilija.jovanovic@metropolitan.ac.rs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1">
                                            <p:txEl>
                                              <p:pRg st="0" end="0"/>
                                            </p:txEl>
                                          </p:spTgt>
                                        </p:tgtEl>
                                        <p:attrNameLst>
                                          <p:attrName>style.visibility</p:attrName>
                                        </p:attrNameLst>
                                      </p:cBhvr>
                                      <p:to>
                                        <p:strVal val="visible"/>
                                      </p:to>
                                    </p:set>
                                    <p:animEffect transition="in" filter="fade">
                                      <p:cBhvr>
                                        <p:cTn id="7" dur="500"/>
                                        <p:tgtEl>
                                          <p:spTgt spid="16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1">
                                            <p:txEl>
                                              <p:pRg st="1" end="1"/>
                                            </p:txEl>
                                          </p:spTgt>
                                        </p:tgtEl>
                                        <p:attrNameLst>
                                          <p:attrName>style.visibility</p:attrName>
                                        </p:attrNameLst>
                                      </p:cBhvr>
                                      <p:to>
                                        <p:strVal val="visible"/>
                                      </p:to>
                                    </p:set>
                                    <p:animEffect transition="in" filter="fade">
                                      <p:cBhvr>
                                        <p:cTn id="12" dur="500"/>
                                        <p:tgtEl>
                                          <p:spTgt spid="16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1">
                                            <p:txEl>
                                              <p:pRg st="2" end="2"/>
                                            </p:txEl>
                                          </p:spTgt>
                                        </p:tgtEl>
                                        <p:attrNameLst>
                                          <p:attrName>style.visibility</p:attrName>
                                        </p:attrNameLst>
                                      </p:cBhvr>
                                      <p:to>
                                        <p:strVal val="visible"/>
                                      </p:to>
                                    </p:set>
                                    <p:animEffect transition="in" filter="fade">
                                      <p:cBhvr>
                                        <p:cTn id="17" dur="500"/>
                                        <p:tgtEl>
                                          <p:spTgt spid="16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1">
                                            <p:txEl>
                                              <p:pRg st="3" end="3"/>
                                            </p:txEl>
                                          </p:spTgt>
                                        </p:tgtEl>
                                        <p:attrNameLst>
                                          <p:attrName>style.visibility</p:attrName>
                                        </p:attrNameLst>
                                      </p:cBhvr>
                                      <p:to>
                                        <p:strVal val="visible"/>
                                      </p:to>
                                    </p:set>
                                    <p:animEffect transition="in" filter="fade">
                                      <p:cBhvr>
                                        <p:cTn id="22" dur="500"/>
                                        <p:tgtEl>
                                          <p:spTgt spid="16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1">
                                            <p:txEl>
                                              <p:pRg st="4" end="4"/>
                                            </p:txEl>
                                          </p:spTgt>
                                        </p:tgtEl>
                                        <p:attrNameLst>
                                          <p:attrName>style.visibility</p:attrName>
                                        </p:attrNameLst>
                                      </p:cBhvr>
                                      <p:to>
                                        <p:strVal val="visible"/>
                                      </p:to>
                                    </p:set>
                                    <p:animEffect transition="in" filter="fade">
                                      <p:cBhvr>
                                        <p:cTn id="27" dur="500"/>
                                        <p:tgtEl>
                                          <p:spTgt spid="16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1">
                                            <p:txEl>
                                              <p:pRg st="5" end="5"/>
                                            </p:txEl>
                                          </p:spTgt>
                                        </p:tgtEl>
                                        <p:attrNameLst>
                                          <p:attrName>style.visibility</p:attrName>
                                        </p:attrNameLst>
                                      </p:cBhvr>
                                      <p:to>
                                        <p:strVal val="visible"/>
                                      </p:to>
                                    </p:set>
                                    <p:animEffect transition="in" filter="fade">
                                      <p:cBhvr>
                                        <p:cTn id="32" dur="500"/>
                                        <p:tgtEl>
                                          <p:spTgt spid="16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1">
                                            <p:txEl>
                                              <p:pRg st="6" end="6"/>
                                            </p:txEl>
                                          </p:spTgt>
                                        </p:tgtEl>
                                        <p:attrNameLst>
                                          <p:attrName>style.visibility</p:attrName>
                                        </p:attrNameLst>
                                      </p:cBhvr>
                                      <p:to>
                                        <p:strVal val="visible"/>
                                      </p:to>
                                    </p:set>
                                    <p:animEffect transition="in" filter="fade">
                                      <p:cBhvr>
                                        <p:cTn id="37" dur="500"/>
                                        <p:tgtEl>
                                          <p:spTgt spid="16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61">
                                            <p:txEl>
                                              <p:pRg st="7" end="7"/>
                                            </p:txEl>
                                          </p:spTgt>
                                        </p:tgtEl>
                                        <p:attrNameLst>
                                          <p:attrName>style.visibility</p:attrName>
                                        </p:attrNameLst>
                                      </p:cBhvr>
                                      <p:to>
                                        <p:strVal val="visible"/>
                                      </p:to>
                                    </p:set>
                                    <p:animEffect transition="in" filter="fade">
                                      <p:cBhvr>
                                        <p:cTn id="42" dur="500"/>
                                        <p:tgtEl>
                                          <p:spTgt spid="16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1">
                                            <p:txEl>
                                              <p:pRg st="8" end="8"/>
                                            </p:txEl>
                                          </p:spTgt>
                                        </p:tgtEl>
                                        <p:attrNameLst>
                                          <p:attrName>style.visibility</p:attrName>
                                        </p:attrNameLst>
                                      </p:cBhvr>
                                      <p:to>
                                        <p:strVal val="visible"/>
                                      </p:to>
                                    </p:set>
                                    <p:animEffect transition="in" filter="fade">
                                      <p:cBhvr>
                                        <p:cTn id="47" dur="500"/>
                                        <p:tgtEl>
                                          <p:spTgt spid="161">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61">
                                            <p:txEl>
                                              <p:pRg st="9" end="9"/>
                                            </p:txEl>
                                          </p:spTgt>
                                        </p:tgtEl>
                                        <p:attrNameLst>
                                          <p:attrName>style.visibility</p:attrName>
                                        </p:attrNameLst>
                                      </p:cBhvr>
                                      <p:to>
                                        <p:strVal val="visible"/>
                                      </p:to>
                                    </p:set>
                                    <p:animEffect transition="in" filter="fade">
                                      <p:cBhvr>
                                        <p:cTn id="52" dur="500"/>
                                        <p:tgtEl>
                                          <p:spTgt spid="161">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2">
                                            <p:txEl>
                                              <p:pRg st="0" end="0"/>
                                            </p:txEl>
                                          </p:spTgt>
                                        </p:tgtEl>
                                        <p:attrNameLst>
                                          <p:attrName>style.visibility</p:attrName>
                                        </p:attrNameLst>
                                      </p:cBhvr>
                                      <p:to>
                                        <p:strVal val="visible"/>
                                      </p:to>
                                    </p:set>
                                    <p:animEffect transition="in" filter="fade">
                                      <p:cBhvr>
                                        <p:cTn id="57" dur="500"/>
                                        <p:tgtEl>
                                          <p:spTgt spid="162">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62">
                                            <p:txEl>
                                              <p:pRg st="1" end="1"/>
                                            </p:txEl>
                                          </p:spTgt>
                                        </p:tgtEl>
                                        <p:attrNameLst>
                                          <p:attrName>style.visibility</p:attrName>
                                        </p:attrNameLst>
                                      </p:cBhvr>
                                      <p:to>
                                        <p:strVal val="visible"/>
                                      </p:to>
                                    </p:set>
                                    <p:animEffect transition="in" filter="fade">
                                      <p:cBhvr>
                                        <p:cTn id="62" dur="500"/>
                                        <p:tgtEl>
                                          <p:spTgt spid="16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6"/>
          <p:cNvSpPr txBox="1">
            <a:spLocks noGrp="1"/>
          </p:cNvSpPr>
          <p:nvPr>
            <p:ph type="title"/>
          </p:nvPr>
        </p:nvSpPr>
        <p:spPr>
          <a:xfrm>
            <a:off x="838200" y="384195"/>
            <a:ext cx="10515600" cy="84235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A70431"/>
              </a:buClr>
              <a:buSzPts val="4400"/>
              <a:buFont typeface="Calibri"/>
              <a:buNone/>
            </a:pPr>
            <a:r>
              <a:rPr lang="en-US" b="1"/>
              <a:t>Literatura</a:t>
            </a:r>
            <a:endParaRPr b="1"/>
          </a:p>
        </p:txBody>
      </p:sp>
      <p:sp>
        <p:nvSpPr>
          <p:cNvPr id="168" name="Google Shape;168;p6"/>
          <p:cNvSpPr txBox="1">
            <a:spLocks noGrp="1"/>
          </p:cNvSpPr>
          <p:nvPr>
            <p:ph type="body" idx="1"/>
          </p:nvPr>
        </p:nvSpPr>
        <p:spPr>
          <a:xfrm>
            <a:off x="838200" y="1403585"/>
            <a:ext cx="4813663"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1800"/>
              <a:buNone/>
            </a:pPr>
            <a:r>
              <a:rPr lang="en-US" sz="1800" b="1"/>
              <a:t>DISTRIBUTED SYSTEMS, Fourth edition, Version 4.01, (January 2023)</a:t>
            </a:r>
            <a:endParaRPr/>
          </a:p>
          <a:p>
            <a:pPr marL="0" lvl="0" indent="0" algn="l" rtl="0">
              <a:lnSpc>
                <a:spcPct val="90000"/>
              </a:lnSpc>
              <a:spcBef>
                <a:spcPts val="1000"/>
              </a:spcBef>
              <a:spcAft>
                <a:spcPts val="0"/>
              </a:spcAft>
              <a:buClr>
                <a:srgbClr val="3F3F3F"/>
              </a:buClr>
              <a:buSzPts val="1800"/>
              <a:buNone/>
            </a:pPr>
            <a:r>
              <a:rPr lang="en-US" sz="1800" i="1"/>
              <a:t>Maarten van Steen</a:t>
            </a:r>
            <a:endParaRPr/>
          </a:p>
          <a:p>
            <a:pPr marL="0" lvl="0" indent="0" algn="l" rtl="0">
              <a:lnSpc>
                <a:spcPct val="90000"/>
              </a:lnSpc>
              <a:spcBef>
                <a:spcPts val="1000"/>
              </a:spcBef>
              <a:spcAft>
                <a:spcPts val="0"/>
              </a:spcAft>
              <a:buClr>
                <a:srgbClr val="3F3F3F"/>
              </a:buClr>
              <a:buSzPts val="1800"/>
              <a:buNone/>
            </a:pPr>
            <a:r>
              <a:rPr lang="en-US" sz="1800" i="1"/>
              <a:t>Andrew S. Tanenbaum</a:t>
            </a:r>
            <a:endParaRPr sz="1800" i="1"/>
          </a:p>
          <a:p>
            <a:pPr marL="0" lvl="0" indent="0" algn="l" rtl="0">
              <a:lnSpc>
                <a:spcPct val="90000"/>
              </a:lnSpc>
              <a:spcBef>
                <a:spcPts val="1000"/>
              </a:spcBef>
              <a:spcAft>
                <a:spcPts val="0"/>
              </a:spcAft>
              <a:buClr>
                <a:srgbClr val="3F3F3F"/>
              </a:buClr>
              <a:buSzPts val="1800"/>
              <a:buNone/>
            </a:pPr>
            <a:endParaRPr sz="1800" i="1"/>
          </a:p>
          <a:p>
            <a:pPr marL="0" lvl="0" indent="0" algn="l" rtl="0">
              <a:lnSpc>
                <a:spcPct val="90000"/>
              </a:lnSpc>
              <a:spcBef>
                <a:spcPts val="1000"/>
              </a:spcBef>
              <a:spcAft>
                <a:spcPts val="0"/>
              </a:spcAft>
              <a:buClr>
                <a:srgbClr val="3F3F3F"/>
              </a:buClr>
              <a:buSzPts val="1800"/>
              <a:buNone/>
            </a:pPr>
            <a:r>
              <a:rPr lang="en-US" sz="1800" i="1" u="sng">
                <a:solidFill>
                  <a:schemeClr val="hlink"/>
                </a:solidFill>
                <a:hlinkClick r:id="rId3"/>
              </a:rPr>
              <a:t>www.distributed-systems.net</a:t>
            </a:r>
            <a:endParaRPr sz="1800" i="1"/>
          </a:p>
          <a:p>
            <a:pPr marL="0" lvl="0" indent="0" algn="l" rtl="0">
              <a:lnSpc>
                <a:spcPct val="90000"/>
              </a:lnSpc>
              <a:spcBef>
                <a:spcPts val="1000"/>
              </a:spcBef>
              <a:spcAft>
                <a:spcPts val="0"/>
              </a:spcAft>
              <a:buClr>
                <a:srgbClr val="3F3F3F"/>
              </a:buClr>
              <a:buSzPts val="1800"/>
              <a:buNone/>
            </a:pPr>
            <a:endParaRPr sz="1800" i="1"/>
          </a:p>
          <a:p>
            <a:pPr marL="0" lvl="0" indent="0" algn="l" rtl="0">
              <a:lnSpc>
                <a:spcPct val="90000"/>
              </a:lnSpc>
              <a:spcBef>
                <a:spcPts val="1000"/>
              </a:spcBef>
              <a:spcAft>
                <a:spcPts val="0"/>
              </a:spcAft>
              <a:buClr>
                <a:srgbClr val="3F3F3F"/>
              </a:buClr>
              <a:buSzPts val="1800"/>
              <a:buNone/>
            </a:pPr>
            <a:endParaRPr sz="1800" i="1"/>
          </a:p>
        </p:txBody>
      </p:sp>
      <p:pic>
        <p:nvPicPr>
          <p:cNvPr id="169" name="Google Shape;169;p6"/>
          <p:cNvPicPr preferRelativeResize="0"/>
          <p:nvPr/>
        </p:nvPicPr>
        <p:blipFill rotWithShape="1">
          <a:blip r:embed="rId4">
            <a:alphaModFix/>
          </a:blip>
          <a:srcRect/>
          <a:stretch/>
        </p:blipFill>
        <p:spPr>
          <a:xfrm>
            <a:off x="6276158" y="263135"/>
            <a:ext cx="4452801" cy="549178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9"/>
          <p:cNvSpPr txBox="1">
            <a:spLocks noGrp="1"/>
          </p:cNvSpPr>
          <p:nvPr>
            <p:ph type="title"/>
          </p:nvPr>
        </p:nvSpPr>
        <p:spPr>
          <a:xfrm>
            <a:off x="838200" y="384195"/>
            <a:ext cx="10515600" cy="842359"/>
          </a:xfrm>
          <a:prstGeom prst="rect">
            <a:avLst/>
          </a:prstGeom>
          <a:noFill/>
          <a:ln>
            <a:noFill/>
          </a:ln>
        </p:spPr>
        <p:txBody>
          <a:bodyPr spcFirstLastPara="1" wrap="square" lIns="91425" tIns="45700" rIns="91425" bIns="45700" anchor="t" anchorCtr="0">
            <a:noAutofit/>
          </a:bodyPr>
          <a:lstStyle/>
          <a:p>
            <a:pPr marL="457200" lvl="0" indent="-457200" algn="l" rtl="0">
              <a:lnSpc>
                <a:spcPct val="100000"/>
              </a:lnSpc>
              <a:spcBef>
                <a:spcPts val="0"/>
              </a:spcBef>
              <a:spcAft>
                <a:spcPts val="0"/>
              </a:spcAft>
              <a:buClr>
                <a:srgbClr val="A70431"/>
              </a:buClr>
              <a:buSzPts val="4400"/>
              <a:buFont typeface="Calibri"/>
              <a:buAutoNum type="arabicPeriod"/>
            </a:pPr>
            <a:r>
              <a:rPr lang="en-US" b="1"/>
              <a:t>Uvod u distribuirane sisteme</a:t>
            </a:r>
            <a:endParaRPr b="1"/>
          </a:p>
        </p:txBody>
      </p:sp>
      <p:sp>
        <p:nvSpPr>
          <p:cNvPr id="187" name="Google Shape;187;p9"/>
          <p:cNvSpPr txBox="1">
            <a:spLocks noGrp="1"/>
          </p:cNvSpPr>
          <p:nvPr>
            <p:ph type="body" idx="1"/>
          </p:nvPr>
        </p:nvSpPr>
        <p:spPr>
          <a:xfrm>
            <a:off x="838200" y="1403585"/>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3F3F3F"/>
              </a:buClr>
              <a:buSzPts val="2400"/>
              <a:buNone/>
            </a:pPr>
            <a:r>
              <a:rPr lang="en-US"/>
              <a:t>Počevši od sredine 1980-ih, dva napretka u tehnologiji počela su da menjaju tu situaciju. Prvi je bio razvoj moćnih mikroprocesora. U početku su to bile 8-bitne mašine, ali ubrzo 16-, 32- i 64-bitni procesori postali uobičajena pojava. </a:t>
            </a:r>
            <a:endParaRPr/>
          </a:p>
          <a:p>
            <a:pPr marL="0" lvl="0" indent="0" algn="l" rtl="0">
              <a:lnSpc>
                <a:spcPct val="90000"/>
              </a:lnSpc>
              <a:spcBef>
                <a:spcPts val="1000"/>
              </a:spcBef>
              <a:spcAft>
                <a:spcPts val="0"/>
              </a:spcAft>
              <a:buClr>
                <a:srgbClr val="3F3F3F"/>
              </a:buClr>
              <a:buSzPts val="2400"/>
              <a:buNone/>
            </a:pPr>
            <a:r>
              <a:rPr lang="en-US"/>
              <a:t>Sa moćnim višejezgarnim CPU-ima, sada se ponovo suočavamo sa izazovom prilagođavanja i razvoja programa za iskorištavanje paralelizma. </a:t>
            </a:r>
            <a:endParaRPr/>
          </a:p>
          <a:p>
            <a:pPr marL="0" lvl="0" indent="0" algn="l" rtl="0">
              <a:lnSpc>
                <a:spcPct val="90000"/>
              </a:lnSpc>
              <a:spcBef>
                <a:spcPts val="1000"/>
              </a:spcBef>
              <a:spcAft>
                <a:spcPts val="0"/>
              </a:spcAft>
              <a:buClr>
                <a:srgbClr val="3F3F3F"/>
              </a:buClr>
              <a:buSzPts val="2400"/>
              <a:buNone/>
            </a:pPr>
            <a:endParaRPr/>
          </a:p>
          <a:p>
            <a:pPr marL="0" lvl="0" indent="0" algn="l" rtl="0">
              <a:lnSpc>
                <a:spcPct val="90000"/>
              </a:lnSpc>
              <a:spcBef>
                <a:spcPts val="1000"/>
              </a:spcBef>
              <a:spcAft>
                <a:spcPts val="0"/>
              </a:spcAft>
              <a:buClr>
                <a:srgbClr val="3F3F3F"/>
              </a:buClr>
              <a:buSzPts val="2400"/>
              <a:buNone/>
            </a:pPr>
            <a:r>
              <a:rPr lang="en-US"/>
              <a:t>Drugi razvoj bio je pronalazak brzih računarskih mreža. </a:t>
            </a:r>
            <a:endParaRPr/>
          </a:p>
          <a:p>
            <a:pPr marL="0" lvl="0" indent="0" algn="l" rtl="0">
              <a:lnSpc>
                <a:spcPct val="90000"/>
              </a:lnSpc>
              <a:spcBef>
                <a:spcPts val="1000"/>
              </a:spcBef>
              <a:spcAft>
                <a:spcPts val="0"/>
              </a:spcAft>
              <a:buClr>
                <a:srgbClr val="3F3F3F"/>
              </a:buClr>
              <a:buSzPts val="2400"/>
              <a:buNone/>
            </a:pPr>
            <a:endParaRPr/>
          </a:p>
          <a:p>
            <a:pPr marL="0" lvl="0" indent="0" algn="l" rtl="0">
              <a:lnSpc>
                <a:spcPct val="90000"/>
              </a:lnSpc>
              <a:spcBef>
                <a:spcPts val="1000"/>
              </a:spcBef>
              <a:spcAft>
                <a:spcPts val="0"/>
              </a:spcAft>
              <a:buClr>
                <a:srgbClr val="3F3F3F"/>
              </a:buClr>
              <a:buSzPts val="2400"/>
              <a:buNone/>
            </a:pPr>
            <a:r>
              <a:rPr lang="en-US"/>
              <a:t>Mreže širokog područja (en. Wide area networks, WAN) omogućavaju povezivanje stotina miliona mašina širom Zemlje pri brzinama koje variraju od desetina hiljada do stotina miliona bps i više.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7">
                                            <p:txEl>
                                              <p:pRg st="0" end="0"/>
                                            </p:txEl>
                                          </p:spTgt>
                                        </p:tgtEl>
                                        <p:attrNameLst>
                                          <p:attrName>style.visibility</p:attrName>
                                        </p:attrNameLst>
                                      </p:cBhvr>
                                      <p:to>
                                        <p:strVal val="visible"/>
                                      </p:to>
                                    </p:set>
                                    <p:animEffect transition="in" filter="fade">
                                      <p:cBhvr>
                                        <p:cTn id="7" dur="500"/>
                                        <p:tgtEl>
                                          <p:spTgt spid="1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7">
                                            <p:txEl>
                                              <p:pRg st="1" end="1"/>
                                            </p:txEl>
                                          </p:spTgt>
                                        </p:tgtEl>
                                        <p:attrNameLst>
                                          <p:attrName>style.visibility</p:attrName>
                                        </p:attrNameLst>
                                      </p:cBhvr>
                                      <p:to>
                                        <p:strVal val="visible"/>
                                      </p:to>
                                    </p:set>
                                    <p:animEffect transition="in" filter="fade">
                                      <p:cBhvr>
                                        <p:cTn id="12" dur="500"/>
                                        <p:tgtEl>
                                          <p:spTgt spid="1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7">
                                            <p:txEl>
                                              <p:pRg st="2" end="2"/>
                                            </p:txEl>
                                          </p:spTgt>
                                        </p:tgtEl>
                                        <p:attrNameLst>
                                          <p:attrName>style.visibility</p:attrName>
                                        </p:attrNameLst>
                                      </p:cBhvr>
                                      <p:to>
                                        <p:strVal val="visible"/>
                                      </p:to>
                                    </p:set>
                                    <p:animEffect transition="in" filter="fade">
                                      <p:cBhvr>
                                        <p:cTn id="17" dur="500"/>
                                        <p:tgtEl>
                                          <p:spTgt spid="18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7">
                                            <p:txEl>
                                              <p:pRg st="3" end="3"/>
                                            </p:txEl>
                                          </p:spTgt>
                                        </p:tgtEl>
                                        <p:attrNameLst>
                                          <p:attrName>style.visibility</p:attrName>
                                        </p:attrNameLst>
                                      </p:cBhvr>
                                      <p:to>
                                        <p:strVal val="visible"/>
                                      </p:to>
                                    </p:set>
                                    <p:animEffect transition="in" filter="fade">
                                      <p:cBhvr>
                                        <p:cTn id="22" dur="500"/>
                                        <p:tgtEl>
                                          <p:spTgt spid="18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7">
                                            <p:txEl>
                                              <p:pRg st="4" end="4"/>
                                            </p:txEl>
                                          </p:spTgt>
                                        </p:tgtEl>
                                        <p:attrNameLst>
                                          <p:attrName>style.visibility</p:attrName>
                                        </p:attrNameLst>
                                      </p:cBhvr>
                                      <p:to>
                                        <p:strVal val="visible"/>
                                      </p:to>
                                    </p:set>
                                    <p:animEffect transition="in" filter="fade">
                                      <p:cBhvr>
                                        <p:cTn id="27" dur="500"/>
                                        <p:tgtEl>
                                          <p:spTgt spid="18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7">
                                            <p:txEl>
                                              <p:pRg st="5" end="5"/>
                                            </p:txEl>
                                          </p:spTgt>
                                        </p:tgtEl>
                                        <p:attrNameLst>
                                          <p:attrName>style.visibility</p:attrName>
                                        </p:attrNameLst>
                                      </p:cBhvr>
                                      <p:to>
                                        <p:strVal val="visible"/>
                                      </p:to>
                                    </p:set>
                                    <p:animEffect transition="in" filter="fade">
                                      <p:cBhvr>
                                        <p:cTn id="32" dur="500"/>
                                        <p:tgtEl>
                                          <p:spTgt spid="18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ETROPOLITAN - Predavanje">
  <a:themeElements>
    <a:clrScheme name="METROPOLITAN - Predavanj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914</Words>
  <Application>Microsoft Office PowerPoint</Application>
  <PresentationFormat>Widescreen</PresentationFormat>
  <Paragraphs>166</Paragraphs>
  <Slides>26</Slides>
  <Notes>26</Notes>
  <HiddenSlides>0</HiddenSlides>
  <MMClips>0</MMClips>
  <ScaleCrop>false</ScaleCrop>
  <HeadingPairs>
    <vt:vector size="8" baseType="variant">
      <vt:variant>
        <vt:lpstr>Fonts Used</vt:lpstr>
      </vt:variant>
      <vt:variant>
        <vt:i4>3</vt:i4>
      </vt:variant>
      <vt:variant>
        <vt:lpstr>Theme</vt:lpstr>
      </vt:variant>
      <vt:variant>
        <vt:i4>3</vt:i4>
      </vt:variant>
      <vt:variant>
        <vt:lpstr>Embedded OLE Servers</vt:lpstr>
      </vt:variant>
      <vt:variant>
        <vt:i4>1</vt:i4>
      </vt:variant>
      <vt:variant>
        <vt:lpstr>Slide Titles</vt:lpstr>
      </vt:variant>
      <vt:variant>
        <vt:i4>26</vt:i4>
      </vt:variant>
    </vt:vector>
  </HeadingPairs>
  <TitlesOfParts>
    <vt:vector size="33" baseType="lpstr">
      <vt:lpstr>Calibri</vt:lpstr>
      <vt:lpstr>Arial</vt:lpstr>
      <vt:lpstr>Open Sans</vt:lpstr>
      <vt:lpstr>Office Theme</vt:lpstr>
      <vt:lpstr>Custom Design</vt:lpstr>
      <vt:lpstr>METROPOLITAN - Predavanje</vt:lpstr>
      <vt:lpstr>Photoshop.Image.13</vt:lpstr>
      <vt:lpstr>PowerPoint Presentation</vt:lpstr>
      <vt:lpstr>Sadržaj:</vt:lpstr>
      <vt:lpstr>Pravila na predmetu</vt:lpstr>
      <vt:lpstr>Pravila na predmetu</vt:lpstr>
      <vt:lpstr>Pravila na predmetu</vt:lpstr>
      <vt:lpstr>Pravila na predmetu</vt:lpstr>
      <vt:lpstr>Pravila na predmetu</vt:lpstr>
      <vt:lpstr>Literatura</vt:lpstr>
      <vt:lpstr>Uvod u distribuirane sisteme</vt:lpstr>
      <vt:lpstr>Uvod u distribuirane sisteme</vt:lpstr>
      <vt:lpstr>Uvod u distribuirane sisteme</vt:lpstr>
      <vt:lpstr>Uvod u distribuirane sisteme</vt:lpstr>
      <vt:lpstr>Uvod u distribuirane sisteme</vt:lpstr>
      <vt:lpstr>Uvod u distribuirane sisteme</vt:lpstr>
      <vt:lpstr>Sadržaj:</vt:lpstr>
      <vt:lpstr>Ciljevi distribuiranih sistema</vt:lpstr>
      <vt:lpstr>Ciljevi distribuiranih sistema</vt:lpstr>
      <vt:lpstr>Ciljevi distribuiranih sistema</vt:lpstr>
      <vt:lpstr>Ciljevi distribuiranih sistema</vt:lpstr>
      <vt:lpstr>Ciljevi distribuiranih sistema</vt:lpstr>
      <vt:lpstr>Ciljevi distribuiranih sistema</vt:lpstr>
      <vt:lpstr>Ciljevi distribuiranih sistema</vt:lpstr>
      <vt:lpstr>Ciljevi distribuiranih sistema</vt:lpstr>
      <vt:lpstr>Ciljevi distribuiranih sistema</vt:lpstr>
      <vt:lpstr>Ciljevi distribuiranih sistema</vt:lpstr>
      <vt:lpstr>Ciljevi distribuiranih sistema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dizajn sluzba;Nemanja Zdravkovic</dc:creator>
  <cp:lastModifiedBy>Nemanja Zdravkovic</cp:lastModifiedBy>
  <cp:revision>1</cp:revision>
  <dcterms:created xsi:type="dcterms:W3CDTF">2015-09-11T12:39:33Z</dcterms:created>
  <dcterms:modified xsi:type="dcterms:W3CDTF">2024-03-03T22:27:47Z</dcterms:modified>
</cp:coreProperties>
</file>